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4" r:id="rId6"/>
    <p:sldId id="267" r:id="rId7"/>
    <p:sldId id="268" r:id="rId8"/>
    <p:sldId id="259" r:id="rId9"/>
    <p:sldId id="262" r:id="rId10"/>
    <p:sldId id="263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FBBF3-C69A-40E8-988D-61B1F0D99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55CBB-16FF-4306-865F-9CE7EDBE2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5395F-13BC-4030-86E3-A81AB59E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E2CAD-7C7A-41D7-9F7B-F20668BE3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220DB-D153-49C3-8801-DDDC658B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825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F594-4080-46AD-B4A4-F55D55C1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D5279-1792-47DD-9145-F4B045BCB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1B0E4-9C78-4738-9951-758C3EBD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91905-2A97-4F19-BF1D-29BDC21A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7F921-5C31-4495-BA1F-24F6DBC6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410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BD1951-7D6E-4F3D-8508-94A6CFFB8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7EF78-56E2-41B6-B254-10BEC2343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80066-B153-40BF-9C9F-628E9228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3F773-52EF-4168-9D48-41F4E401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6CCE2-28F8-4318-A7C5-12D7DD99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26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3F59-E0B5-461B-B79C-3DEC61B5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B8066-CFF0-4B4D-A62F-1F9561702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4532-6D70-49DD-9C42-CBD841B97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F898C-073E-4806-82E0-0D7C7727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7660-3152-4E5B-9CD0-C0D0B49A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61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C238-0364-4564-8BED-C8D699515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BC976-CD22-4DA3-B82B-B6E9990D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F6775-FDCC-43B1-B92F-DB69CE19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CCC05-932F-4B6C-8E16-405E635F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3E1F9-F9A3-4102-88BA-03677166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163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F4D2-E51E-4299-9F72-C73819FE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75BB-11A9-4154-B014-D6E9FC9F1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1B1C4-7513-4C46-8CE9-67F749F73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D1F23-536F-40AE-A78D-8F4254BF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84B04-6605-4E50-A8CA-FD613106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FA2A3-4ADF-4059-8AE0-151C232A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86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39C0-F09A-4F61-BE43-ED6EF1332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38940-7A3F-4887-9EB3-6D9ABA613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2C0EA-A75F-46E3-AD46-E096A2108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FEBD1-EFB6-470D-8945-D6E198392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C97FE-661C-48DD-BB8B-576CE5608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83E5C-8706-4E28-A36D-45576F9A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1A146-7C03-4339-826F-322DD192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4B1D9-C2C0-4EDB-B510-9E88F2F1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222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52360-03EB-4F11-A164-A58B6F8D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0B43B-3427-49AF-AED8-647D5F93D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9D6EE-D907-4C94-936C-4F1C98DD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F0365-1F10-49C1-8593-0518F178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43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B6BC1-838D-47A3-A56D-278343B1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1AFE4-1F12-472A-AFE1-3E7E7E11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78CC7-F818-446B-A446-086D7A1B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978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42BF-7613-45AC-9948-11A7FC46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A7D2E-B0E1-4B5F-BADA-27D782112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86069-7FBF-4D5D-91B9-3F02D566E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FE0DF-06D0-479C-8A40-EC9FB477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6D6AE-3943-4E9C-AB32-B727F041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03751-374C-4C3D-8C62-2705E4D4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541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C8BB-FBBE-43F9-9C40-37779BA1B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9E4FB-DBEC-4B11-82A5-B5A1706C9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8C4AC-0F37-4C3B-9AED-2930CAAC7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186A2-57DB-495C-8D48-B7447426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32ED8-5BD4-4A26-8238-B3047293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18570-82D6-4C27-B60D-9689313F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414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2AFB0-772E-4127-A67D-37AAE306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81AB0-C0CB-49AB-94DA-6C73E62D4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FBFA4-D051-4BB3-B562-9D37C5825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F67FE-DB9F-4D3E-A314-B9CCACD15ED0}" type="datetimeFigureOut">
              <a:rPr lang="en-AU" smtClean="0"/>
              <a:t>12/07/2021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3A792-AD1E-4B8F-BB02-A3BBB5D3A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ABC1-8699-45BA-9CA9-386FD8B6C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02A87-0F0F-40F9-93B5-15BC7DA941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490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cid:6D958223-D4CD-4B11-A86F-95464AFD9FA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31BD3B6-8650-4F79-9959-190A4D753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6" t="7347" r="17256" b="5324"/>
          <a:stretch/>
        </p:blipFill>
        <p:spPr bwMode="auto">
          <a:xfrm>
            <a:off x="4574876" y="1599890"/>
            <a:ext cx="3590887" cy="4832024"/>
          </a:xfrm>
          <a:prstGeom prst="rect">
            <a:avLst/>
          </a:prstGeom>
          <a:noFill/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F946E7-4E3B-48F2-BD69-C69EF98524FC}"/>
              </a:ext>
            </a:extLst>
          </p:cNvPr>
          <p:cNvCxnSpPr>
            <a:cxnSpLocks/>
            <a:stCxn id="9" idx="3"/>
            <a:endCxn id="2" idx="2"/>
          </p:cNvCxnSpPr>
          <p:nvPr/>
        </p:nvCxnSpPr>
        <p:spPr>
          <a:xfrm>
            <a:off x="4887790" y="2282994"/>
            <a:ext cx="598356" cy="4412"/>
          </a:xfrm>
          <a:prstGeom prst="straightConnector1">
            <a:avLst/>
          </a:prstGeom>
          <a:ln w="19050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DDCD90-7DCF-4B0E-B239-CFAFAAFA8979}"/>
              </a:ext>
            </a:extLst>
          </p:cNvPr>
          <p:cNvSpPr txBox="1"/>
          <p:nvPr/>
        </p:nvSpPr>
        <p:spPr>
          <a:xfrm>
            <a:off x="3941573" y="2129105"/>
            <a:ext cx="946217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CPU STOP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A8C8F0-4F57-486A-B457-D7B894E5D17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887790" y="2974923"/>
            <a:ext cx="590154" cy="1588"/>
          </a:xfrm>
          <a:prstGeom prst="straightConnector1">
            <a:avLst/>
          </a:prstGeom>
          <a:ln w="19050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DA7144-A1F7-403E-9243-C66214D537D6}"/>
              </a:ext>
            </a:extLst>
          </p:cNvPr>
          <p:cNvSpPr txBox="1"/>
          <p:nvPr/>
        </p:nvSpPr>
        <p:spPr>
          <a:xfrm>
            <a:off x="3915408" y="2822622"/>
            <a:ext cx="972382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CPU RUN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F41552-C6A3-4836-8ED3-98BC120B4CD1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 flipH="1">
            <a:off x="6113993" y="1240525"/>
            <a:ext cx="497" cy="935756"/>
          </a:xfrm>
          <a:prstGeom prst="straightConnector1">
            <a:avLst/>
          </a:prstGeom>
          <a:ln w="19050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09CC7E-B9DF-4C6A-92B3-8F0A62CEF1B5}"/>
              </a:ext>
            </a:extLst>
          </p:cNvPr>
          <p:cNvSpPr txBox="1"/>
          <p:nvPr/>
        </p:nvSpPr>
        <p:spPr>
          <a:xfrm>
            <a:off x="5567513" y="932748"/>
            <a:ext cx="1093954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SINGLE STEP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A74719-5C41-4EFC-ACD6-1CFF3AD0963A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>
            <a:off x="6618555" y="1684167"/>
            <a:ext cx="2635" cy="492114"/>
          </a:xfrm>
          <a:prstGeom prst="straightConnector1">
            <a:avLst/>
          </a:prstGeom>
          <a:ln w="19050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BDC948-AAFA-4520-BF3F-F48267399D79}"/>
              </a:ext>
            </a:extLst>
          </p:cNvPr>
          <p:cNvSpPr txBox="1"/>
          <p:nvPr/>
        </p:nvSpPr>
        <p:spPr>
          <a:xfrm>
            <a:off x="6182377" y="1376390"/>
            <a:ext cx="872355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EXAMINE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F41427-2C30-411A-A7A5-B46E23B009A6}"/>
              </a:ext>
            </a:extLst>
          </p:cNvPr>
          <p:cNvCxnSpPr>
            <a:cxnSpLocks/>
            <a:stCxn id="41" idx="1"/>
            <a:endCxn id="5" idx="6"/>
          </p:cNvCxnSpPr>
          <p:nvPr/>
        </p:nvCxnSpPr>
        <p:spPr>
          <a:xfrm flipH="1" flipV="1">
            <a:off x="7249037" y="2287406"/>
            <a:ext cx="590154" cy="551"/>
          </a:xfrm>
          <a:prstGeom prst="straightConnector1">
            <a:avLst/>
          </a:prstGeom>
          <a:ln w="19050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2147788-2095-45DA-9669-D2F8BEFD1E26}"/>
              </a:ext>
            </a:extLst>
          </p:cNvPr>
          <p:cNvSpPr txBox="1"/>
          <p:nvPr/>
        </p:nvSpPr>
        <p:spPr>
          <a:xfrm>
            <a:off x="7839191" y="2134068"/>
            <a:ext cx="809837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DEPOSIT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D139BB-BB0A-4D14-B773-CFFF6A03B33E}"/>
              </a:ext>
            </a:extLst>
          </p:cNvPr>
          <p:cNvCxnSpPr>
            <a:cxnSpLocks/>
            <a:stCxn id="46" idx="1"/>
            <a:endCxn id="10" idx="6"/>
          </p:cNvCxnSpPr>
          <p:nvPr/>
        </p:nvCxnSpPr>
        <p:spPr>
          <a:xfrm flipH="1">
            <a:off x="7249037" y="2960021"/>
            <a:ext cx="590154" cy="6964"/>
          </a:xfrm>
          <a:prstGeom prst="straightConnector1">
            <a:avLst/>
          </a:prstGeom>
          <a:ln w="19050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A30A6A-CCC8-4C87-935E-695FF83E7273}"/>
              </a:ext>
            </a:extLst>
          </p:cNvPr>
          <p:cNvSpPr txBox="1"/>
          <p:nvPr/>
        </p:nvSpPr>
        <p:spPr>
          <a:xfrm>
            <a:off x="7839191" y="2806132"/>
            <a:ext cx="1234633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DEPOSIT NEXT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7F78B88-EA49-4981-ACF5-3FE52E5358E2}"/>
              </a:ext>
            </a:extLst>
          </p:cNvPr>
          <p:cNvCxnSpPr>
            <a:cxnSpLocks/>
            <a:stCxn id="50" idx="1"/>
            <a:endCxn id="7" idx="5"/>
          </p:cNvCxnSpPr>
          <p:nvPr/>
        </p:nvCxnSpPr>
        <p:spPr>
          <a:xfrm flipH="1" flipV="1">
            <a:off x="6706502" y="3045562"/>
            <a:ext cx="1132689" cy="542731"/>
          </a:xfrm>
          <a:prstGeom prst="straightConnector1">
            <a:avLst/>
          </a:prstGeom>
          <a:ln w="19050">
            <a:solidFill>
              <a:srgbClr val="2F528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AF5B331-CD09-41DC-A8BB-713BE4C0309B}"/>
              </a:ext>
            </a:extLst>
          </p:cNvPr>
          <p:cNvSpPr txBox="1"/>
          <p:nvPr/>
        </p:nvSpPr>
        <p:spPr>
          <a:xfrm>
            <a:off x="7839191" y="3434404"/>
            <a:ext cx="1297150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EXAMINE NEXT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D992098-0100-4A5C-B4CB-02ACE3F6A283}"/>
              </a:ext>
            </a:extLst>
          </p:cNvPr>
          <p:cNvSpPr/>
          <p:nvPr/>
        </p:nvSpPr>
        <p:spPr>
          <a:xfrm>
            <a:off x="5486146" y="21762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119684-C255-4084-A6C6-3F35786A1586}"/>
              </a:ext>
            </a:extLst>
          </p:cNvPr>
          <p:cNvSpPr/>
          <p:nvPr/>
        </p:nvSpPr>
        <p:spPr>
          <a:xfrm>
            <a:off x="5993343" y="21762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SS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E4D171-81D8-422E-ACC8-363E3FE61471}"/>
              </a:ext>
            </a:extLst>
          </p:cNvPr>
          <p:cNvSpPr/>
          <p:nvPr/>
        </p:nvSpPr>
        <p:spPr>
          <a:xfrm>
            <a:off x="6500540" y="21762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97FD92-390B-48F7-AB6B-34664EC060F4}"/>
              </a:ext>
            </a:extLst>
          </p:cNvPr>
          <p:cNvSpPr/>
          <p:nvPr/>
        </p:nvSpPr>
        <p:spPr>
          <a:xfrm>
            <a:off x="7007737" y="21762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185450-2073-49E4-B73B-5B6586C95D39}"/>
              </a:ext>
            </a:extLst>
          </p:cNvPr>
          <p:cNvSpPr/>
          <p:nvPr/>
        </p:nvSpPr>
        <p:spPr>
          <a:xfrm>
            <a:off x="5486146" y="285586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58E85D-598F-4225-80AB-3F159A3124B5}"/>
              </a:ext>
            </a:extLst>
          </p:cNvPr>
          <p:cNvSpPr/>
          <p:nvPr/>
        </p:nvSpPr>
        <p:spPr>
          <a:xfrm>
            <a:off x="6500540" y="285586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EN</a:t>
            </a:r>
            <a:endParaRPr lang="en-AU" sz="1100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860816-B936-4A38-9993-566E19818B99}"/>
              </a:ext>
            </a:extLst>
          </p:cNvPr>
          <p:cNvSpPr/>
          <p:nvPr/>
        </p:nvSpPr>
        <p:spPr>
          <a:xfrm>
            <a:off x="7007737" y="285586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DN</a:t>
            </a:r>
            <a:endParaRPr lang="en-A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1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6EAFA7F-831B-44B2-8260-5B0EC72D7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5" b="89779" l="1596" r="99037">
                        <a14:foregroundMark x1="6206" y1="19045" x2="6130" y2="74651"/>
                        <a14:foregroundMark x1="6130" y1="74651" x2="8764" y2="82620"/>
                        <a14:foregroundMark x1="8764" y1="82620" x2="10714" y2="82710"/>
                        <a14:foregroundMark x1="5572" y1="22738" x2="6586" y2="80414"/>
                        <a14:foregroundMark x1="1596" y1="52499" x2="3293" y2="55516"/>
                        <a14:foregroundMark x1="88551" y1="69518" x2="91591" y2="61234"/>
                        <a14:foregroundMark x1="91591" y1="61234" x2="91540" y2="24674"/>
                        <a14:foregroundMark x1="91540" y1="24674" x2="90552" y2="20801"/>
                        <a14:foregroundMark x1="94985" y1="71679" x2="98708" y2="66006"/>
                        <a14:foregroundMark x1="98708" y1="66006" x2="99037" y2="64340"/>
                        <a14:foregroundMark x1="84271" y1="18235" x2="85334" y2="18235"/>
                        <a14:foregroundMark x1="93592" y1="53670" x2="93592" y2="53670"/>
                        <a14:foregroundMark x1="94048" y1="53670" x2="94048" y2="53670"/>
                        <a14:foregroundMark x1="93921" y1="53624" x2="93921" y2="53624"/>
                        <a14:foregroundMark x1="93490" y1="55516" x2="93490" y2="55516"/>
                        <a14:foregroundMark x1="66869" y1="82846" x2="68161" y2="82846"/>
                        <a14:backgroundMark x1="43718" y1="84106" x2="47315" y2="84331"/>
                        <a14:backgroundMark x1="66717" y1="83791" x2="69276" y2="8379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0"/>
            <a:ext cx="12190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4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therboard with a motherboard&#10;&#10;Description automatically generated with low confidence">
            <a:extLst>
              <a:ext uri="{FF2B5EF4-FFF2-40B4-BE49-F238E27FC236}">
                <a16:creationId xmlns:a16="http://schemas.microsoft.com/office/drawing/2014/main" id="{6749E0AA-5E75-488E-9FF2-D906DA945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48" b="94286" l="8213" r="93027">
                        <a14:foregroundMark x1="10692" y1="7333" x2="34246" y2="8286"/>
                        <a14:foregroundMark x1="34246" y1="8286" x2="34762" y2="8048"/>
                        <a14:foregroundMark x1="9194" y1="6238" x2="19886" y2="5429"/>
                        <a14:foregroundMark x1="19886" y1="5429" x2="35950" y2="6000"/>
                        <a14:foregroundMark x1="8316" y1="44476" x2="8316" y2="43000"/>
                        <a14:foregroundMark x1="15134" y1="81619" x2="13946" y2="92095"/>
                        <a14:foregroundMark x1="13946" y1="92095" x2="27324" y2="94571"/>
                        <a14:foregroundMark x1="27324" y1="94571" x2="53926" y2="93333"/>
                        <a14:foregroundMark x1="53926" y1="93333" x2="65909" y2="93333"/>
                        <a14:foregroundMark x1="65909" y1="93333" x2="76085" y2="93143"/>
                        <a14:foregroundMark x1="76085" y1="93143" x2="88275" y2="93429"/>
                        <a14:foregroundMark x1="88275" y1="93429" x2="92562" y2="84095"/>
                        <a14:foregroundMark x1="92562" y1="84095" x2="90444" y2="67381"/>
                        <a14:foregroundMark x1="90444" y1="67381" x2="93027" y2="45048"/>
                        <a14:foregroundMark x1="85950" y1="42190" x2="87603" y2="42190"/>
                        <a14:foregroundMark x1="14979" y1="94714" x2="30579" y2="94286"/>
                        <a14:foregroundMark x1="30579" y1="94286" x2="34917" y2="94286"/>
                        <a14:foregroundMark x1="36312" y1="8238" x2="36312" y2="8238"/>
                        <a14:foregroundMark x1="36570" y1="5048" x2="35899" y2="19333"/>
                        <a14:foregroundMark x1="36570" y1="12000" x2="36570" y2="12000"/>
                        <a14:foregroundMark x1="36674" y1="11143" x2="36674" y2="11143"/>
                        <a14:foregroundMark x1="36674" y1="12857" x2="36674" y2="12857"/>
                        <a14:foregroundMark x1="36467" y1="15524" x2="36467" y2="15524"/>
                        <a14:foregroundMark x1="36519" y1="16905" x2="36519" y2="16905"/>
                        <a14:foregroundMark x1="36467" y1="18429" x2="36467" y2="18429"/>
                        <a14:foregroundMark x1="36467" y1="20048" x2="36467" y2="20048"/>
                        <a14:foregroundMark x1="36570" y1="22095" x2="36570" y2="22095"/>
                        <a14:foregroundMark x1="36519" y1="21714" x2="36519" y2="21714"/>
                        <a14:foregroundMark x1="36105" y1="24095" x2="36105" y2="24095"/>
                        <a14:foregroundMark x1="36570" y1="22905" x2="36570" y2="22905"/>
                        <a14:foregroundMark x1="36467" y1="25048" x2="36467" y2="25048"/>
                        <a14:foregroundMark x1="36467" y1="25952" x2="36467" y2="25952"/>
                        <a14:foregroundMark x1="36467" y1="27524" x2="36467" y2="27524"/>
                        <a14:foregroundMark x1="36415" y1="29190" x2="36415" y2="29190"/>
                        <a14:foregroundMark x1="36415" y1="30619" x2="36415" y2="30619"/>
                        <a14:foregroundMark x1="36415" y1="31762" x2="36415" y2="31762"/>
                        <a14:foregroundMark x1="36415" y1="33381" x2="36415" y2="33381"/>
                        <a14:backgroundMark x1="37655" y1="6095" x2="37655" y2="6095"/>
                        <a14:backgroundMark x1="37655" y1="6714" x2="37655" y2="6714"/>
                        <a14:backgroundMark x1="37397" y1="8524" x2="37758" y2="5619"/>
                        <a14:backgroundMark x1="37397" y1="8952" x2="37397" y2="10619"/>
                        <a14:backgroundMark x1="37588" y1="12857" x2="37500" y2="20619"/>
                        <a14:backgroundMark x1="37603" y1="11524" x2="37588" y2="12857"/>
                        <a14:backgroundMark x1="37366" y1="27524" x2="37345" y2="31619"/>
                        <a14:backgroundMark x1="37374" y1="25952" x2="37366" y2="27524"/>
                        <a14:backgroundMark x1="37379" y1="25048" x2="37374" y2="25952"/>
                        <a14:backgroundMark x1="37390" y1="22905" x2="37379" y2="25048"/>
                        <a14:backgroundMark x1="37394" y1="22095" x2="37390" y2="22905"/>
                        <a14:backgroundMark x1="37448" y1="31619" x2="37448" y2="40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88" y="0"/>
            <a:ext cx="6322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2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therboard with a motherboard&#10;&#10;Description automatically generated with low confidence">
            <a:extLst>
              <a:ext uri="{FF2B5EF4-FFF2-40B4-BE49-F238E27FC236}">
                <a16:creationId xmlns:a16="http://schemas.microsoft.com/office/drawing/2014/main" id="{B751993A-2259-4C3C-8274-1A4BD6E42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82" b="94111" l="9937" r="89958">
                        <a14:foregroundMark x1="33721" y1="77778" x2="52431" y2="78506"/>
                        <a14:foregroundMark x1="32188" y1="93443" x2="73044" y2="93989"/>
                        <a14:foregroundMark x1="73044" y1="93989" x2="79493" y2="93868"/>
                        <a14:foregroundMark x1="79493" y1="93868" x2="89588" y2="94171"/>
                        <a14:foregroundMark x1="25159" y1="8682" x2="44662" y2="8865"/>
                        <a14:backgroundMark x1="22093" y1="50880" x2="22093" y2="50880"/>
                        <a14:backgroundMark x1="22199" y1="50273" x2="22199" y2="50273"/>
                        <a14:backgroundMark x1="22304" y1="33940" x2="22304" y2="33940"/>
                        <a14:backgroundMark x1="22357" y1="31148" x2="22357" y2="31148"/>
                        <a14:backgroundMark x1="22410" y1="28172" x2="22410" y2="28172"/>
                        <a14:backgroundMark x1="22357" y1="29751" x2="22357" y2="29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18" y="0"/>
            <a:ext cx="787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34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D958223-D4CD-4B11-A86F-95464AFD9FA8">
            <a:extLst>
              <a:ext uri="{FF2B5EF4-FFF2-40B4-BE49-F238E27FC236}">
                <a16:creationId xmlns:a16="http://schemas.microsoft.com/office/drawing/2014/main" id="{9716415F-B744-4DE6-8304-9BFC47F49718}"/>
              </a:ext>
            </a:extLst>
          </p:cNvPr>
          <p:cNvPicPr/>
          <p:nvPr/>
        </p:nvPicPr>
        <p:blipFill rotWithShape="1">
          <a:blip r:embed="rId2" r:link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970" b="60665" l="20635" r="74515">
                        <a14:foregroundMark x1="25617" y1="36582" x2="25617" y2="40352"/>
                        <a14:foregroundMark x1="25617" y1="40352" x2="24471" y2="57168"/>
                        <a14:foregroundMark x1="24471" y1="57168" x2="35626" y2="59102"/>
                        <a14:foregroundMark x1="35626" y1="59102" x2="49383" y2="58482"/>
                        <a14:foregroundMark x1="49383" y1="58482" x2="49912" y2="58383"/>
                        <a14:foregroundMark x1="21429" y1="37550" x2="21429" y2="55754"/>
                        <a14:foregroundMark x1="21429" y1="55754" x2="22002" y2="59003"/>
                        <a14:foregroundMark x1="22002" y1="59003" x2="27513" y2="59747"/>
                        <a14:foregroundMark x1="27513" y1="59747" x2="28968" y2="59697"/>
                        <a14:foregroundMark x1="41578" y1="59945" x2="49559" y2="59995"/>
                        <a14:foregroundMark x1="49559" y1="59995" x2="51235" y2="56225"/>
                        <a14:foregroundMark x1="51764" y1="58904" x2="48501" y2="60392"/>
                        <a14:foregroundMark x1="51455" y1="60516" x2="51455" y2="60516"/>
                        <a14:foregroundMark x1="50529" y1="60516" x2="50529" y2="60516"/>
                        <a14:foregroundMark x1="52557" y1="58061" x2="52557" y2="58061"/>
                        <a14:foregroundMark x1="52778" y1="56622" x2="52778" y2="56622"/>
                        <a14:foregroundMark x1="32937" y1="60739" x2="32937" y2="60739"/>
                        <a14:foregroundMark x1="30159" y1="35541" x2="30159" y2="35541"/>
                        <a14:foregroundMark x1="33025" y1="60169" x2="33025" y2="60169"/>
                        <a14:foregroundMark x1="53086" y1="55556" x2="52822" y2="57391"/>
                        <a14:foregroundMark x1="52954" y1="57664" x2="52954" y2="59400"/>
                        <a14:foregroundMark x1="52998" y1="55878" x2="52998" y2="56300"/>
                        <a14:foregroundMark x1="53042" y1="55605" x2="53042" y2="56225"/>
                        <a14:foregroundMark x1="61905" y1="35342" x2="54321" y2="35516"/>
                        <a14:foregroundMark x1="55996" y1="35268" x2="55996" y2="35268"/>
                        <a14:foregroundMark x1="73236" y1="35838" x2="73633" y2="42634"/>
                        <a14:foregroundMark x1="73633" y1="42634" x2="73589" y2="43180"/>
                        <a14:foregroundMark x1="74515" y1="35243" x2="74515" y2="35243"/>
                        <a14:foregroundMark x1="69929" y1="35169" x2="69929" y2="35169"/>
                        <a14:foregroundMark x1="66931" y1="35119" x2="66931" y2="35119"/>
                        <a14:foregroundMark x1="62434" y1="35119" x2="62434" y2="35119"/>
                        <a14:foregroundMark x1="65520" y1="35119" x2="65520" y2="35119"/>
                        <a14:foregroundMark x1="56834" y1="35045" x2="56834" y2="35045"/>
                        <a14:foregroundMark x1="54365" y1="35045" x2="54365" y2="35045"/>
                        <a14:foregroundMark x1="60009" y1="35169" x2="60009" y2="35169"/>
                        <a14:foregroundMark x1="60009" y1="35094" x2="60009" y2="35094"/>
                        <a14:foregroundMark x1="68034" y1="35094" x2="68034" y2="35094"/>
                        <a14:foregroundMark x1="65785" y1="34970" x2="65785" y2="34970"/>
                        <a14:foregroundMark x1="71296" y1="35094" x2="71296" y2="35094"/>
                        <a14:foregroundMark x1="73369" y1="35094" x2="73369" y2="35094"/>
                        <a14:foregroundMark x1="73633" y1="35045" x2="73633" y2="35045"/>
                        <a14:foregroundMark x1="58907" y1="45933" x2="53836" y2="45957"/>
                        <a14:foregroundMark x1="47795" y1="60293" x2="44136" y2="60392"/>
                        <a14:backgroundMark x1="61111" y1="45089" x2="54718" y2="45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1" t="32756" r="20167" b="36877"/>
          <a:stretch>
            <a:fillRect/>
          </a:stretch>
        </p:blipFill>
        <p:spPr bwMode="auto">
          <a:xfrm rot="16200000">
            <a:off x="2702682" y="903517"/>
            <a:ext cx="6148014" cy="5050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7436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oard game&#10;&#10;Description automatically generated with low confidence">
            <a:extLst>
              <a:ext uri="{FF2B5EF4-FFF2-40B4-BE49-F238E27FC236}">
                <a16:creationId xmlns:a16="http://schemas.microsoft.com/office/drawing/2014/main" id="{5A69C0CC-CF32-4E0F-A71F-E218B23FB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83" b="95184" l="2396" r="99688">
                        <a14:foregroundMark x1="11979" y1="28329" x2="8021" y2="51841"/>
                        <a14:foregroundMark x1="8021" y1="51841" x2="6458" y2="81020"/>
                        <a14:foregroundMark x1="6458" y1="81020" x2="65938" y2="87535"/>
                        <a14:foregroundMark x1="65938" y1="87535" x2="64271" y2="21246"/>
                        <a14:foregroundMark x1="64271" y1="21246" x2="61771" y2="21246"/>
                        <a14:foregroundMark x1="6042" y1="62606" x2="2396" y2="89518"/>
                        <a14:foregroundMark x1="2396" y1="89518" x2="9792" y2="92068"/>
                        <a14:foregroundMark x1="4375" y1="35694" x2="4375" y2="35694"/>
                        <a14:foregroundMark x1="4167" y1="36261" x2="4688" y2="40227"/>
                        <a14:foregroundMark x1="4271" y1="43343" x2="5000" y2="43343"/>
                        <a14:foregroundMark x1="9583" y1="29745" x2="8646" y2="25212"/>
                        <a14:foregroundMark x1="8333" y1="40793" x2="8854" y2="37960"/>
                        <a14:foregroundMark x1="9063" y1="33711" x2="9063" y2="33711"/>
                        <a14:foregroundMark x1="3854" y1="33994" x2="3854" y2="33994"/>
                        <a14:foregroundMark x1="3958" y1="43626" x2="4271" y2="42493"/>
                        <a14:foregroundMark x1="4375" y1="41643" x2="4375" y2="41643"/>
                        <a14:foregroundMark x1="4063" y1="42493" x2="4063" y2="42493"/>
                        <a14:foregroundMark x1="3958" y1="42493" x2="3958" y2="42493"/>
                        <a14:foregroundMark x1="4375" y1="41926" x2="4375" y2="41926"/>
                        <a14:foregroundMark x1="4167" y1="41643" x2="4167" y2="41643"/>
                        <a14:foregroundMark x1="5729" y1="40793" x2="5729" y2="40793"/>
                        <a14:foregroundMark x1="4063" y1="37677" x2="4063" y2="37677"/>
                        <a14:foregroundMark x1="3854" y1="35977" x2="3854" y2="35977"/>
                        <a14:foregroundMark x1="3958" y1="33144" x2="3958" y2="33144"/>
                        <a14:foregroundMark x1="11637" y1="15297" x2="11875" y2="17564"/>
                        <a14:foregroundMark x1="11399" y1="13031" x2="11637" y2="15297"/>
                        <a14:foregroundMark x1="11250" y1="11615" x2="11399" y2="13031"/>
                        <a14:foregroundMark x1="16734" y1="13598" x2="16771" y2="15014"/>
                        <a14:foregroundMark x1="16674" y1="11331" x2="16734" y2="13598"/>
                        <a14:foregroundMark x1="16667" y1="11048" x2="16674" y2="11331"/>
                        <a14:foregroundMark x1="19844" y1="13598" x2="20417" y2="15581"/>
                        <a14:foregroundMark x1="19271" y1="11615" x2="19844" y2="13598"/>
                        <a14:foregroundMark x1="22854" y1="13314" x2="23021" y2="15581"/>
                        <a14:foregroundMark x1="22708" y1="11331" x2="22854" y2="13314"/>
                        <a14:foregroundMark x1="24688" y1="10482" x2="24934" y2="12625"/>
                        <a14:foregroundMark x1="28217" y1="15297" x2="28229" y2="15864"/>
                        <a14:foregroundMark x1="28158" y1="12554" x2="28217" y2="15297"/>
                        <a14:foregroundMark x1="31629" y1="15297" x2="31771" y2="16147"/>
                        <a14:foregroundMark x1="31061" y1="11898" x2="31629" y2="15297"/>
                        <a14:foregroundMark x1="30729" y1="9915" x2="31061" y2="11898"/>
                        <a14:foregroundMark x1="37928" y1="15864" x2="38021" y2="18130"/>
                        <a14:foregroundMark x1="37870" y1="14448" x2="37928" y2="15864"/>
                        <a14:foregroundMark x1="37743" y1="11331" x2="37870" y2="14448"/>
                        <a14:foregroundMark x1="37708" y1="10482" x2="37743" y2="11331"/>
                        <a14:foregroundMark x1="40938" y1="14448" x2="40938" y2="15581"/>
                        <a14:foregroundMark x1="40938" y1="11331" x2="40938" y2="14448"/>
                        <a14:foregroundMark x1="44688" y1="15581" x2="44688" y2="16147"/>
                        <a14:foregroundMark x1="44688" y1="15014" x2="44688" y2="15581"/>
                        <a14:foregroundMark x1="44688" y1="13881" x2="44688" y2="15014"/>
                        <a14:foregroundMark x1="44688" y1="11048" x2="44688" y2="13881"/>
                        <a14:foregroundMark x1="44688" y1="9915" x2="44688" y2="9915"/>
                        <a14:foregroundMark x1="47486" y1="13881" x2="47500" y2="14448"/>
                        <a14:foregroundMark x1="47458" y1="12748" x2="47486" y2="13881"/>
                        <a14:foregroundMark x1="47403" y1="10482" x2="47458" y2="12748"/>
                        <a14:foregroundMark x1="47396" y1="10198" x2="47403" y2="10482"/>
                        <a14:foregroundMark x1="50202" y1="14731" x2="50208" y2="15014"/>
                        <a14:foregroundMark x1="50156" y1="12748" x2="50202" y2="14731"/>
                        <a14:foregroundMark x1="50104" y1="10482" x2="50156" y2="12748"/>
                        <a14:foregroundMark x1="54271" y1="16147" x2="54271" y2="16431"/>
                        <a14:foregroundMark x1="54271" y1="15014" x2="54271" y2="16147"/>
                        <a14:foregroundMark x1="54271" y1="14448" x2="54271" y2="15014"/>
                        <a14:foregroundMark x1="54271" y1="14164" x2="54271" y2="14448"/>
                        <a14:foregroundMark x1="54271" y1="13881" x2="54271" y2="14164"/>
                        <a14:foregroundMark x1="54271" y1="13598" x2="54271" y2="13881"/>
                        <a14:foregroundMark x1="54271" y1="12748" x2="54271" y2="13598"/>
                        <a14:foregroundMark x1="54271" y1="12465" x2="54271" y2="12748"/>
                        <a14:foregroundMark x1="54271" y1="12181" x2="54271" y2="12465"/>
                        <a14:foregroundMark x1="54271" y1="11615" x2="54271" y2="12181"/>
                        <a14:foregroundMark x1="59375" y1="10765" x2="59479" y2="13881"/>
                        <a14:foregroundMark x1="73542" y1="22380" x2="72500" y2="38810"/>
                        <a14:foregroundMark x1="72500" y1="38810" x2="72500" y2="39377"/>
                        <a14:foregroundMark x1="71667" y1="27195" x2="69792" y2="39660"/>
                        <a14:foregroundMark x1="65938" y1="31445" x2="65938" y2="31445"/>
                        <a14:foregroundMark x1="65417" y1="22380" x2="65833" y2="31445"/>
                        <a14:foregroundMark x1="66458" y1="32861" x2="66875" y2="40227"/>
                        <a14:foregroundMark x1="75208" y1="4249" x2="72604" y2="29178"/>
                        <a14:foregroundMark x1="80625" y1="8782" x2="73854" y2="39660"/>
                        <a14:foregroundMark x1="78958" y1="6232" x2="75625" y2="20397"/>
                        <a14:foregroundMark x1="75625" y1="20397" x2="75625" y2="20397"/>
                        <a14:foregroundMark x1="81146" y1="19547" x2="77292" y2="37394"/>
                        <a14:foregroundMark x1="77292" y1="37394" x2="75729" y2="41360"/>
                        <a14:foregroundMark x1="74496" y1="43626" x2="72500" y2="47592"/>
                        <a14:foregroundMark x1="75208" y1="42210" x2="74638" y2="43343"/>
                        <a14:foregroundMark x1="76258" y1="43626" x2="74479" y2="69972"/>
                        <a14:foregroundMark x1="76354" y1="42210" x2="76277" y2="43343"/>
                        <a14:foregroundMark x1="74479" y1="69972" x2="75104" y2="82436"/>
                        <a14:foregroundMark x1="75104" y1="82436" x2="79375" y2="85836"/>
                        <a14:foregroundMark x1="79375" y1="85836" x2="79688" y2="52125"/>
                        <a14:foregroundMark x1="79479" y1="50992" x2="89167" y2="49575"/>
                        <a14:foregroundMark x1="89167" y1="49575" x2="95625" y2="79887"/>
                        <a14:foregroundMark x1="95625" y1="79887" x2="79375" y2="89518"/>
                        <a14:foregroundMark x1="79375" y1="89518" x2="79375" y2="89518"/>
                        <a14:foregroundMark x1="87396" y1="44759" x2="87604" y2="50425"/>
                        <a14:foregroundMark x1="87083" y1="44193" x2="87083" y2="44193"/>
                        <a14:foregroundMark x1="87396" y1="43626" x2="87396" y2="43626"/>
                        <a14:foregroundMark x1="86979" y1="43626" x2="86979" y2="43626"/>
                        <a14:foregroundMark x1="97917" y1="94334" x2="99688" y2="90085"/>
                        <a14:foregroundMark x1="92604" y1="50142" x2="92708" y2="50992"/>
                        <a14:foregroundMark x1="73438" y1="95184" x2="73646" y2="92351"/>
                        <a14:foregroundMark x1="14212" y1="15297" x2="14479" y2="16997"/>
                        <a14:foregroundMark x1="13855" y1="13031" x2="14212" y2="15297"/>
                        <a14:foregroundMark x1="13587" y1="11331" x2="13855" y2="13031"/>
                        <a14:foregroundMark x1="13542" y1="11048" x2="13587" y2="11331"/>
                        <a14:foregroundMark x1="56558" y1="16147" x2="56563" y2="16431"/>
                        <a14:foregroundMark x1="56526" y1="14448" x2="56558" y2="16147"/>
                        <a14:foregroundMark x1="56489" y1="12465" x2="56526" y2="14448"/>
                        <a14:foregroundMark x1="56484" y1="12181" x2="56489" y2="12465"/>
                        <a14:foregroundMark x1="56458" y1="10765" x2="56484" y2="12181"/>
                        <a14:foregroundMark x1="28229" y1="10765" x2="28229" y2="10765"/>
                        <a14:foregroundMark x1="28229" y1="9915" x2="28229" y2="9915"/>
                        <a14:foregroundMark x1="11146" y1="22096" x2="11146" y2="22096"/>
                        <a14:foregroundMark x1="11146" y1="19830" x2="11146" y2="19830"/>
                        <a14:foregroundMark x1="10833" y1="18980" x2="10833" y2="18980"/>
                        <a14:foregroundMark x1="10521" y1="20113" x2="10521" y2="20113"/>
                        <a14:foregroundMark x1="10417" y1="19830" x2="10417" y2="19830"/>
                        <a14:foregroundMark x1="10625" y1="18414" x2="10625" y2="18414"/>
                        <a14:foregroundMark x1="45000" y1="19830" x2="48750" y2="19830"/>
                        <a14:foregroundMark x1="53958" y1="9915" x2="53958" y2="9915"/>
                        <a14:foregroundMark x1="53333" y1="9632" x2="53333" y2="9632"/>
                        <a14:foregroundMark x1="53125" y1="13031" x2="53125" y2="13031"/>
                        <a14:foregroundMark x1="49167" y1="14731" x2="49167" y2="14731"/>
                        <a14:foregroundMark x1="49063" y1="15014" x2="49063" y2="15014"/>
                        <a14:foregroundMark x1="49063" y1="14164" x2="49063" y2="14164"/>
                        <a14:foregroundMark x1="53125" y1="13031" x2="53125" y2="13031"/>
                        <a14:foregroundMark x1="53021" y1="13314" x2="53021" y2="13314"/>
                        <a14:foregroundMark x1="55625" y1="14448" x2="55625" y2="14448"/>
                        <a14:foregroundMark x1="55625" y1="14448" x2="55625" y2="14448"/>
                        <a14:foregroundMark x1="55625" y1="14731" x2="55625" y2="14731"/>
                        <a14:foregroundMark x1="55625" y1="14731" x2="55625" y2="14731"/>
                        <a14:foregroundMark x1="55521" y1="14448" x2="55521" y2="14448"/>
                        <a14:foregroundMark x1="55625" y1="14448" x2="55625" y2="14448"/>
                        <a14:foregroundMark x1="55729" y1="15014" x2="55625" y2="14448"/>
                        <a14:foregroundMark x1="58750" y1="13031" x2="58750" y2="11331"/>
                        <a14:foregroundMark x1="53200" y1="12181" x2="53438" y2="9915"/>
                        <a14:foregroundMark x1="53140" y1="12748" x2="53200" y2="12181"/>
                        <a14:foregroundMark x1="53051" y1="13598" x2="53140" y2="12748"/>
                        <a14:foregroundMark x1="53021" y1="13881" x2="53051" y2="13598"/>
                        <a14:foregroundMark x1="52917" y1="12748" x2="52917" y2="12465"/>
                        <a14:foregroundMark x1="52917" y1="13598" x2="52917" y2="12748"/>
                        <a14:foregroundMark x1="53125" y1="12748" x2="53125" y2="13031"/>
                        <a14:foregroundMark x1="53125" y1="12465" x2="53125" y2="12748"/>
                        <a14:foregroundMark x1="53021" y1="12748" x2="53021" y2="12465"/>
                        <a14:foregroundMark x1="53021" y1="13598" x2="53021" y2="12748"/>
                        <a14:foregroundMark x1="53021" y1="13881" x2="53021" y2="13598"/>
                        <a14:foregroundMark x1="53143" y1="12181" x2="53438" y2="9915"/>
                        <a14:foregroundMark x1="53069" y1="12748" x2="53143" y2="12181"/>
                        <a14:foregroundMark x1="52959" y1="13598" x2="53069" y2="12748"/>
                        <a14:foregroundMark x1="52922" y1="13881" x2="52959" y2="13598"/>
                        <a14:foregroundMark x1="52885" y1="14164" x2="52922" y2="13881"/>
                        <a14:foregroundMark x1="52812" y1="14731" x2="52885" y2="14164"/>
                        <a14:foregroundMark x1="63750" y1="31728" x2="64583" y2="39093"/>
                        <a14:foregroundMark x1="65833" y1="39943" x2="64688" y2="29178"/>
                        <a14:foregroundMark x1="64688" y1="29178" x2="64688" y2="29178"/>
                        <a14:foregroundMark x1="62396" y1="35411" x2="65833" y2="35694"/>
                        <a14:backgroundMark x1="1354" y1="43626" x2="1875" y2="66572"/>
                        <a14:backgroundMark x1="1042" y1="78187" x2="1042" y2="78187"/>
                        <a14:backgroundMark x1="729" y1="80737" x2="729" y2="80737"/>
                        <a14:backgroundMark x1="625" y1="83569" x2="625" y2="83569"/>
                        <a14:backgroundMark x1="313" y1="84986" x2="313" y2="84986"/>
                        <a14:backgroundMark x1="104" y1="87535" x2="104" y2="87535"/>
                        <a14:backgroundMark x1="6563" y1="38527" x2="6563" y2="38527"/>
                        <a14:backgroundMark x1="32604" y1="3966" x2="42500" y2="5382"/>
                        <a14:backgroundMark x1="42500" y1="5382" x2="48542" y2="5382"/>
                        <a14:backgroundMark x1="53995" y1="5624" x2="67708" y2="6232"/>
                        <a14:backgroundMark x1="48542" y1="5382" x2="53989" y2="5624"/>
                        <a14:backgroundMark x1="67708" y1="6232" x2="68646" y2="30028"/>
                        <a14:backgroundMark x1="67813" y1="37677" x2="67813" y2="33711"/>
                        <a14:backgroundMark x1="67813" y1="40227" x2="67813" y2="40227"/>
                        <a14:backgroundMark x1="76250" y1="43343" x2="76250" y2="43626"/>
                        <a14:backgroundMark x1="26458" y1="11048" x2="26875" y2="13881"/>
                        <a14:backgroundMark x1="26875" y1="15864" x2="26875" y2="15864"/>
                        <a14:backgroundMark x1="27187" y1="15864" x2="27187" y2="15864"/>
                        <a14:backgroundMark x1="27292" y1="16431" x2="27292" y2="16431"/>
                        <a14:backgroundMark x1="29688" y1="11898" x2="29688" y2="11898"/>
                        <a14:backgroundMark x1="29896" y1="15297" x2="29896" y2="15297"/>
                        <a14:backgroundMark x1="30208" y1="16714" x2="30208" y2="16714"/>
                        <a14:backgroundMark x1="23646" y1="10482" x2="23646" y2="10482"/>
                        <a14:backgroundMark x1="24063" y1="13314" x2="24063" y2="13314"/>
                        <a14:backgroundMark x1="24167" y1="16147" x2="24167" y2="16147"/>
                        <a14:backgroundMark x1="39167" y1="11331" x2="39167" y2="11331"/>
                        <a14:backgroundMark x1="39271" y1="14448" x2="39271" y2="14448"/>
                        <a14:backgroundMark x1="39375" y1="15864" x2="39375" y2="15864"/>
                        <a14:backgroundMark x1="45938" y1="13881" x2="45938" y2="13881"/>
                        <a14:backgroundMark x1="46042" y1="15014" x2="46042" y2="15014"/>
                        <a14:backgroundMark x1="46042" y1="15581" x2="46042" y2="15581"/>
                        <a14:backgroundMark x1="48854" y1="10482" x2="48854" y2="10482"/>
                        <a14:backgroundMark x1="48646" y1="12748" x2="48646" y2="12748"/>
                        <a14:backgroundMark x1="52083" y1="16431" x2="52083" y2="16431"/>
                        <a14:backgroundMark x1="55208" y1="16147" x2="55208" y2="16147"/>
                        <a14:backgroundMark x1="55208" y1="16997" x2="55208" y2="16997"/>
                        <a14:backgroundMark x1="54896" y1="16997" x2="54896" y2="16997"/>
                        <a14:backgroundMark x1="58021" y1="14448" x2="58021" y2="14448"/>
                        <a14:backgroundMark x1="58021" y1="16431" x2="58021" y2="16431"/>
                        <a14:backgroundMark x1="57813" y1="16997" x2="57813" y2="16997"/>
                        <a14:backgroundMark x1="57396" y1="17280" x2="57396" y2="17280"/>
                        <a14:backgroundMark x1="60313" y1="17280" x2="60313" y2="17280"/>
                        <a14:backgroundMark x1="10833" y1="18980" x2="10833" y2="18980"/>
                        <a14:backgroundMark x1="10521" y1="20397" x2="10521" y2="20397"/>
                        <a14:backgroundMark x1="10313" y1="23229" x2="10313" y2="23229"/>
                        <a14:backgroundMark x1="9896" y1="24646" x2="9896" y2="24646"/>
                        <a14:backgroundMark x1="10833" y1="19547" x2="10833" y2="19547"/>
                        <a14:backgroundMark x1="10625" y1="18414" x2="10625" y2="18414"/>
                        <a14:backgroundMark x1="10417" y1="20113" x2="10417" y2="20113"/>
                        <a14:backgroundMark x1="10313" y1="19263" x2="10313" y2="19263"/>
                        <a14:backgroundMark x1="12604" y1="11331" x2="12604" y2="11331"/>
                        <a14:backgroundMark x1="12812" y1="13031" x2="12812" y2="13031"/>
                        <a14:backgroundMark x1="13125" y1="15297" x2="13125" y2="15297"/>
                        <a14:backgroundMark x1="18021" y1="11331" x2="18021" y2="11331"/>
                        <a14:backgroundMark x1="18438" y1="13598" x2="18438" y2="13598"/>
                        <a14:backgroundMark x1="48750" y1="14731" x2="48750" y2="14731"/>
                        <a14:backgroundMark x1="48646" y1="15864" x2="48646" y2="15864"/>
                        <a14:backgroundMark x1="48646" y1="16714" x2="48646" y2="16714"/>
                        <a14:backgroundMark x1="45833" y1="16147" x2="45833" y2="16147"/>
                        <a14:backgroundMark x1="53229" y1="9632" x2="53229" y2="9632"/>
                        <a14:backgroundMark x1="52604" y1="16997" x2="52604" y2="16997"/>
                        <a14:backgroundMark x1="52708" y1="13881" x2="52708" y2="13881"/>
                        <a14:backgroundMark x1="52812" y1="12748" x2="52812" y2="12748"/>
                        <a14:backgroundMark x1="52917" y1="12181" x2="52917" y2="12181"/>
                        <a14:backgroundMark x1="52708" y1="15014" x2="52708" y2="15014"/>
                        <a14:backgroundMark x1="52812" y1="14164" x2="52812" y2="14164"/>
                        <a14:backgroundMark x1="52917" y1="12748" x2="52917" y2="12748"/>
                        <a14:backgroundMark x1="52812" y1="13598" x2="52812" y2="13598"/>
                        <a14:backgroundMark x1="2083" y1="98584" x2="9688" y2="98584"/>
                        <a14:backgroundMark x1="9688" y1="98584" x2="23646" y2="98584"/>
                        <a14:backgroundMark x1="23646" y1="98584" x2="37813" y2="98017"/>
                        <a14:backgroundMark x1="37813" y1="98017" x2="46042" y2="98300"/>
                        <a14:backgroundMark x1="46042" y1="98300" x2="71042" y2="96884"/>
                        <a14:backgroundMark x1="71042" y1="96884" x2="71771" y2="96884"/>
                        <a14:backgroundMark x1="90729" y1="96884" x2="95417" y2="97167"/>
                        <a14:backgroundMark x1="99167" y1="79887" x2="99167" y2="79887"/>
                        <a14:backgroundMark x1="99271" y1="84986" x2="99271" y2="84986"/>
                        <a14:backgroundMark x1="55313" y1="12465" x2="55313" y2="12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45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531985A-7779-4A03-99E3-0CF6FC74C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6" t="7347" r="17256" b="5324"/>
          <a:stretch/>
        </p:blipFill>
        <p:spPr bwMode="auto">
          <a:xfrm>
            <a:off x="4571155" y="1600101"/>
            <a:ext cx="3590887" cy="4832024"/>
          </a:xfrm>
          <a:prstGeom prst="rect">
            <a:avLst/>
          </a:prstGeom>
          <a:noFill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981657A-9CE0-4470-89EB-1B2D2602202A}"/>
              </a:ext>
            </a:extLst>
          </p:cNvPr>
          <p:cNvSpPr/>
          <p:nvPr/>
        </p:nvSpPr>
        <p:spPr>
          <a:xfrm>
            <a:off x="5482425" y="218125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B6CE57-8D93-48DE-BF65-075D8C4A2303}"/>
              </a:ext>
            </a:extLst>
          </p:cNvPr>
          <p:cNvSpPr/>
          <p:nvPr/>
        </p:nvSpPr>
        <p:spPr>
          <a:xfrm>
            <a:off x="5989622" y="218125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4E88EB-8AFB-465D-8077-9EE9293EA8B5}"/>
              </a:ext>
            </a:extLst>
          </p:cNvPr>
          <p:cNvSpPr/>
          <p:nvPr/>
        </p:nvSpPr>
        <p:spPr>
          <a:xfrm>
            <a:off x="6496819" y="218125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7BE0E2-BBD5-42B8-94BA-0FECBE4A6FEA}"/>
              </a:ext>
            </a:extLst>
          </p:cNvPr>
          <p:cNvSpPr/>
          <p:nvPr/>
        </p:nvSpPr>
        <p:spPr>
          <a:xfrm>
            <a:off x="7004016" y="218125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4F6BFDC-3560-400D-8ADE-556E4A2C5213}"/>
              </a:ext>
            </a:extLst>
          </p:cNvPr>
          <p:cNvSpPr/>
          <p:nvPr/>
        </p:nvSpPr>
        <p:spPr>
          <a:xfrm>
            <a:off x="5482425" y="286083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B7A58F2-D9F0-4200-BE70-FBA8D1505980}"/>
              </a:ext>
            </a:extLst>
          </p:cNvPr>
          <p:cNvSpPr/>
          <p:nvPr/>
        </p:nvSpPr>
        <p:spPr>
          <a:xfrm>
            <a:off x="5989622" y="286083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F2D875A-69CC-4B58-A30E-15333F753E2C}"/>
              </a:ext>
            </a:extLst>
          </p:cNvPr>
          <p:cNvSpPr/>
          <p:nvPr/>
        </p:nvSpPr>
        <p:spPr>
          <a:xfrm>
            <a:off x="6496819" y="286083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9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9D86C6E-6D1F-4A2D-AF6F-EA03DC6A7680}"/>
              </a:ext>
            </a:extLst>
          </p:cNvPr>
          <p:cNvSpPr/>
          <p:nvPr/>
        </p:nvSpPr>
        <p:spPr>
          <a:xfrm>
            <a:off x="7004016" y="286083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8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BDDD90A-E586-47D8-9335-B60487BECD73}"/>
              </a:ext>
            </a:extLst>
          </p:cNvPr>
          <p:cNvSpPr/>
          <p:nvPr/>
        </p:nvSpPr>
        <p:spPr>
          <a:xfrm>
            <a:off x="5482425" y="34789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D4B9D54-68CD-4B38-82A5-BB960548FAFE}"/>
              </a:ext>
            </a:extLst>
          </p:cNvPr>
          <p:cNvSpPr/>
          <p:nvPr/>
        </p:nvSpPr>
        <p:spPr>
          <a:xfrm>
            <a:off x="5989622" y="34789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37E2F5E-A4CD-4C82-97CB-3BEA7740370C}"/>
              </a:ext>
            </a:extLst>
          </p:cNvPr>
          <p:cNvSpPr/>
          <p:nvPr/>
        </p:nvSpPr>
        <p:spPr>
          <a:xfrm>
            <a:off x="6496819" y="34789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6915E9F-5508-4673-9DE1-709B795657D7}"/>
              </a:ext>
            </a:extLst>
          </p:cNvPr>
          <p:cNvSpPr/>
          <p:nvPr/>
        </p:nvSpPr>
        <p:spPr>
          <a:xfrm>
            <a:off x="7004016" y="34789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20124CC-3CF0-44D5-B6C7-4F7AE7779FDB}"/>
              </a:ext>
            </a:extLst>
          </p:cNvPr>
          <p:cNvSpPr/>
          <p:nvPr/>
        </p:nvSpPr>
        <p:spPr>
          <a:xfrm>
            <a:off x="5482425" y="4121519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CAA8035-CD47-40F4-A7F1-33D55A4EBC8C}"/>
              </a:ext>
            </a:extLst>
          </p:cNvPr>
          <p:cNvSpPr/>
          <p:nvPr/>
        </p:nvSpPr>
        <p:spPr>
          <a:xfrm>
            <a:off x="5989622" y="4121519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33BA494-089D-4FFD-ADCF-003F5B4E6E80}"/>
              </a:ext>
            </a:extLst>
          </p:cNvPr>
          <p:cNvSpPr/>
          <p:nvPr/>
        </p:nvSpPr>
        <p:spPr>
          <a:xfrm>
            <a:off x="6496819" y="4121519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A21EEE7-A6CC-4812-A2B9-2ACE42A33DDF}"/>
              </a:ext>
            </a:extLst>
          </p:cNvPr>
          <p:cNvSpPr/>
          <p:nvPr/>
        </p:nvSpPr>
        <p:spPr>
          <a:xfrm>
            <a:off x="7004016" y="4121519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A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802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051BD8E-AFA3-4E74-A543-97AF01FBE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3" t="30459" r="32956" b="6055"/>
          <a:stretch/>
        </p:blipFill>
        <p:spPr bwMode="auto">
          <a:xfrm>
            <a:off x="5239694" y="2124860"/>
            <a:ext cx="2348918" cy="4353887"/>
          </a:xfrm>
          <a:prstGeom prst="rect">
            <a:avLst/>
          </a:prstGeom>
          <a:noFill/>
        </p:spPr>
      </p:pic>
      <p:sp>
        <p:nvSpPr>
          <p:cNvPr id="61" name="Right Brace 60">
            <a:extLst>
              <a:ext uri="{FF2B5EF4-FFF2-40B4-BE49-F238E27FC236}">
                <a16:creationId xmlns:a16="http://schemas.microsoft.com/office/drawing/2014/main" id="{102E1A22-98BD-4AC4-B453-D9B0EDCD2870}"/>
              </a:ext>
            </a:extLst>
          </p:cNvPr>
          <p:cNvSpPr/>
          <p:nvPr/>
        </p:nvSpPr>
        <p:spPr>
          <a:xfrm>
            <a:off x="7499688" y="3854913"/>
            <a:ext cx="134643" cy="492442"/>
          </a:xfrm>
          <a:prstGeom prst="rightBrac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2F528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8C1BA1-880C-4A31-9760-01A09614E7D6}"/>
              </a:ext>
            </a:extLst>
          </p:cNvPr>
          <p:cNvSpPr txBox="1"/>
          <p:nvPr/>
        </p:nvSpPr>
        <p:spPr>
          <a:xfrm>
            <a:off x="7708029" y="3906042"/>
            <a:ext cx="1720536" cy="369332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2F528F"/>
                </a:solidFill>
              </a:rPr>
              <a:t>Address Bus Bits</a:t>
            </a:r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51FC6526-F68B-4736-B2D3-446DE237BC33}"/>
              </a:ext>
            </a:extLst>
          </p:cNvPr>
          <p:cNvSpPr/>
          <p:nvPr/>
        </p:nvSpPr>
        <p:spPr>
          <a:xfrm>
            <a:off x="7491565" y="3078297"/>
            <a:ext cx="134643" cy="215444"/>
          </a:xfrm>
          <a:prstGeom prst="rightBrac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2F528F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CFBD7B5-3A5A-4FB8-9300-DA4CE6165BC7}"/>
              </a:ext>
            </a:extLst>
          </p:cNvPr>
          <p:cNvSpPr txBox="1"/>
          <p:nvPr/>
        </p:nvSpPr>
        <p:spPr>
          <a:xfrm>
            <a:off x="7709704" y="3001353"/>
            <a:ext cx="1407629" cy="369332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2F528F"/>
                </a:solidFill>
              </a:rPr>
              <a:t>Data Bus Bits</a:t>
            </a:r>
          </a:p>
        </p:txBody>
      </p:sp>
      <p:sp>
        <p:nvSpPr>
          <p:cNvPr id="102" name="Right Brace 101">
            <a:extLst>
              <a:ext uri="{FF2B5EF4-FFF2-40B4-BE49-F238E27FC236}">
                <a16:creationId xmlns:a16="http://schemas.microsoft.com/office/drawing/2014/main" id="{15AF14C3-79D4-489E-B8A3-5F7C2AE2CF17}"/>
              </a:ext>
            </a:extLst>
          </p:cNvPr>
          <p:cNvSpPr/>
          <p:nvPr/>
        </p:nvSpPr>
        <p:spPr>
          <a:xfrm>
            <a:off x="7489891" y="1639450"/>
            <a:ext cx="134644" cy="856334"/>
          </a:xfrm>
          <a:prstGeom prst="rightBrac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2F528F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2CD6A23-9EB0-4407-A861-4E30C6ED2832}"/>
              </a:ext>
            </a:extLst>
          </p:cNvPr>
          <p:cNvSpPr txBox="1"/>
          <p:nvPr/>
        </p:nvSpPr>
        <p:spPr>
          <a:xfrm>
            <a:off x="7708029" y="1892246"/>
            <a:ext cx="1256947" cy="369332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2F528F"/>
                </a:solidFill>
              </a:rPr>
              <a:t>Status LEDs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860D3E-9D59-47B3-A0E5-40E7DF268068}"/>
              </a:ext>
            </a:extLst>
          </p:cNvPr>
          <p:cNvSpPr txBox="1"/>
          <p:nvPr/>
        </p:nvSpPr>
        <p:spPr>
          <a:xfrm>
            <a:off x="5659749" y="1843031"/>
            <a:ext cx="184666" cy="290712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INP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8E5470E-2C05-4B7B-B504-FFAE923EA93F}"/>
              </a:ext>
            </a:extLst>
          </p:cNvPr>
          <p:cNvSpPr txBox="1"/>
          <p:nvPr/>
        </p:nvSpPr>
        <p:spPr>
          <a:xfrm>
            <a:off x="5922487" y="1891122"/>
            <a:ext cx="184666" cy="242621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859A4E-4226-410B-9CEF-C74AC5516FA6}"/>
              </a:ext>
            </a:extLst>
          </p:cNvPr>
          <p:cNvSpPr txBox="1"/>
          <p:nvPr/>
        </p:nvSpPr>
        <p:spPr>
          <a:xfrm>
            <a:off x="6185225" y="1783720"/>
            <a:ext cx="184666" cy="35002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OUT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ECBA4A-F3B2-4514-B87A-C3A37D7678BF}"/>
              </a:ext>
            </a:extLst>
          </p:cNvPr>
          <p:cNvSpPr txBox="1"/>
          <p:nvPr/>
        </p:nvSpPr>
        <p:spPr>
          <a:xfrm>
            <a:off x="6710701" y="1677730"/>
            <a:ext cx="184666" cy="45601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STACK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124EB25-0F83-40FC-8DCF-6BCA2C1AB128}"/>
              </a:ext>
            </a:extLst>
          </p:cNvPr>
          <p:cNvSpPr txBox="1"/>
          <p:nvPr/>
        </p:nvSpPr>
        <p:spPr>
          <a:xfrm>
            <a:off x="6447963" y="1758969"/>
            <a:ext cx="184666" cy="374774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HLTA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85BE74B-8D96-48F3-86C1-14D9303346AA}"/>
              </a:ext>
            </a:extLst>
          </p:cNvPr>
          <p:cNvSpPr txBox="1"/>
          <p:nvPr/>
        </p:nvSpPr>
        <p:spPr>
          <a:xfrm>
            <a:off x="6973439" y="1823859"/>
            <a:ext cx="184666" cy="309884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WO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5FD4C50-C7F3-4B79-8146-39245D69E0A3}"/>
              </a:ext>
            </a:extLst>
          </p:cNvPr>
          <p:cNvSpPr txBox="1"/>
          <p:nvPr/>
        </p:nvSpPr>
        <p:spPr>
          <a:xfrm>
            <a:off x="7236177" y="1847840"/>
            <a:ext cx="184666" cy="28590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INT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9B2593A6-8588-4D58-85D0-8F0BFDD7E6D4}"/>
              </a:ext>
            </a:extLst>
          </p:cNvPr>
          <p:cNvSpPr txBox="1"/>
          <p:nvPr/>
        </p:nvSpPr>
        <p:spPr>
          <a:xfrm>
            <a:off x="5397011" y="1639450"/>
            <a:ext cx="184666" cy="49429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MEMR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1140D6-C893-45E6-9D9F-D455FC65CF58}"/>
              </a:ext>
            </a:extLst>
          </p:cNvPr>
          <p:cNvSpPr/>
          <p:nvPr/>
        </p:nvSpPr>
        <p:spPr>
          <a:xfrm>
            <a:off x="5374425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9D7BA4-7FBE-4921-A3AE-F862EFCE3D73}"/>
              </a:ext>
            </a:extLst>
          </p:cNvPr>
          <p:cNvSpPr/>
          <p:nvPr/>
        </p:nvSpPr>
        <p:spPr>
          <a:xfrm>
            <a:off x="5637772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566070-4C94-4BC5-B740-61720E8F9EF6}"/>
              </a:ext>
            </a:extLst>
          </p:cNvPr>
          <p:cNvSpPr/>
          <p:nvPr/>
        </p:nvSpPr>
        <p:spPr>
          <a:xfrm>
            <a:off x="5901119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EE42D1-F096-4B13-8731-4391A412539C}"/>
              </a:ext>
            </a:extLst>
          </p:cNvPr>
          <p:cNvSpPr/>
          <p:nvPr/>
        </p:nvSpPr>
        <p:spPr>
          <a:xfrm>
            <a:off x="6164466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47141B-389C-4BB8-BD9C-F0BCD41656C7}"/>
              </a:ext>
            </a:extLst>
          </p:cNvPr>
          <p:cNvSpPr/>
          <p:nvPr/>
        </p:nvSpPr>
        <p:spPr>
          <a:xfrm>
            <a:off x="6427813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202EC1-FCAC-4A6C-8A66-C521F6817034}"/>
              </a:ext>
            </a:extLst>
          </p:cNvPr>
          <p:cNvSpPr/>
          <p:nvPr/>
        </p:nvSpPr>
        <p:spPr>
          <a:xfrm>
            <a:off x="6691160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6EDF48-6E23-4EDF-B3AE-0E2AC2AF9933}"/>
              </a:ext>
            </a:extLst>
          </p:cNvPr>
          <p:cNvSpPr/>
          <p:nvPr/>
        </p:nvSpPr>
        <p:spPr>
          <a:xfrm>
            <a:off x="6954507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9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E9A3BE-F7BD-43A3-8F31-F62B26EE54F8}"/>
              </a:ext>
            </a:extLst>
          </p:cNvPr>
          <p:cNvSpPr/>
          <p:nvPr/>
        </p:nvSpPr>
        <p:spPr>
          <a:xfrm>
            <a:off x="7217851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8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ACB125-20E5-40C5-AD84-73BBF323A67D}"/>
              </a:ext>
            </a:extLst>
          </p:cNvPr>
          <p:cNvSpPr/>
          <p:nvPr/>
        </p:nvSpPr>
        <p:spPr>
          <a:xfrm>
            <a:off x="5374425" y="412510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0B05614-9D67-476A-A1D2-B060CE0883C3}"/>
              </a:ext>
            </a:extLst>
          </p:cNvPr>
          <p:cNvSpPr/>
          <p:nvPr/>
        </p:nvSpPr>
        <p:spPr>
          <a:xfrm>
            <a:off x="5637772" y="412510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87CFF3-8BC1-44AD-9B25-DBB60B8A516B}"/>
              </a:ext>
            </a:extLst>
          </p:cNvPr>
          <p:cNvSpPr/>
          <p:nvPr/>
        </p:nvSpPr>
        <p:spPr>
          <a:xfrm>
            <a:off x="5901119" y="412510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20C3D4-1EE3-4D2B-AE94-8FD6DF49684C}"/>
              </a:ext>
            </a:extLst>
          </p:cNvPr>
          <p:cNvSpPr/>
          <p:nvPr/>
        </p:nvSpPr>
        <p:spPr>
          <a:xfrm>
            <a:off x="6164466" y="412510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A668D8-8336-4930-AFC7-8F32411B4FC5}"/>
              </a:ext>
            </a:extLst>
          </p:cNvPr>
          <p:cNvSpPr/>
          <p:nvPr/>
        </p:nvSpPr>
        <p:spPr>
          <a:xfrm>
            <a:off x="6427813" y="412510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7661C-F318-4655-9C4A-C3CF198C06C1}"/>
              </a:ext>
            </a:extLst>
          </p:cNvPr>
          <p:cNvSpPr/>
          <p:nvPr/>
        </p:nvSpPr>
        <p:spPr>
          <a:xfrm>
            <a:off x="6691160" y="412510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8F6EA6-1B76-4556-B87C-D88A0145B25C}"/>
              </a:ext>
            </a:extLst>
          </p:cNvPr>
          <p:cNvSpPr/>
          <p:nvPr/>
        </p:nvSpPr>
        <p:spPr>
          <a:xfrm>
            <a:off x="6954507" y="412510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D521B56-697A-4D0B-846D-71BE64FCBE06}"/>
              </a:ext>
            </a:extLst>
          </p:cNvPr>
          <p:cNvSpPr/>
          <p:nvPr/>
        </p:nvSpPr>
        <p:spPr>
          <a:xfrm>
            <a:off x="7217851" y="412510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4C9376-1C50-4F2D-B433-DC62CFE9C267}"/>
              </a:ext>
            </a:extLst>
          </p:cNvPr>
          <p:cNvSpPr/>
          <p:nvPr/>
        </p:nvSpPr>
        <p:spPr>
          <a:xfrm>
            <a:off x="5374425" y="30762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DC1C07-5F13-4C10-AF4D-19928AD521E0}"/>
              </a:ext>
            </a:extLst>
          </p:cNvPr>
          <p:cNvSpPr/>
          <p:nvPr/>
        </p:nvSpPr>
        <p:spPr>
          <a:xfrm>
            <a:off x="5637772" y="30762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477092-EAD2-40FA-868C-16E270CC1C04}"/>
              </a:ext>
            </a:extLst>
          </p:cNvPr>
          <p:cNvSpPr/>
          <p:nvPr/>
        </p:nvSpPr>
        <p:spPr>
          <a:xfrm>
            <a:off x="5901119" y="30762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07406F-3A4B-4B4E-8E2B-42D1A0B43A75}"/>
              </a:ext>
            </a:extLst>
          </p:cNvPr>
          <p:cNvSpPr/>
          <p:nvPr/>
        </p:nvSpPr>
        <p:spPr>
          <a:xfrm>
            <a:off x="6164466" y="30762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95691A-AE05-4F52-8B57-6703DD11CE14}"/>
              </a:ext>
            </a:extLst>
          </p:cNvPr>
          <p:cNvSpPr/>
          <p:nvPr/>
        </p:nvSpPr>
        <p:spPr>
          <a:xfrm>
            <a:off x="6427813" y="30762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1CD7C4-EE74-4425-A55F-ECD01DEEE12E}"/>
              </a:ext>
            </a:extLst>
          </p:cNvPr>
          <p:cNvSpPr/>
          <p:nvPr/>
        </p:nvSpPr>
        <p:spPr>
          <a:xfrm>
            <a:off x="6691160" y="30762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0C409F-55EB-4C65-B538-CA0C9F6F94D4}"/>
              </a:ext>
            </a:extLst>
          </p:cNvPr>
          <p:cNvSpPr/>
          <p:nvPr/>
        </p:nvSpPr>
        <p:spPr>
          <a:xfrm>
            <a:off x="6954507" y="30762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046DA7-E6F7-4758-96FE-13ADD46C8319}"/>
              </a:ext>
            </a:extLst>
          </p:cNvPr>
          <p:cNvSpPr/>
          <p:nvPr/>
        </p:nvSpPr>
        <p:spPr>
          <a:xfrm>
            <a:off x="7217851" y="307625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A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44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47E94D5-1D99-459A-B94C-719EFA88D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3" t="30459" r="32956" b="6055"/>
          <a:stretch/>
        </p:blipFill>
        <p:spPr bwMode="auto">
          <a:xfrm>
            <a:off x="5239694" y="2124860"/>
            <a:ext cx="2348918" cy="4353887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0A6396B-5878-4B9C-ABD6-7D2AF29B2626}"/>
              </a:ext>
            </a:extLst>
          </p:cNvPr>
          <p:cNvSpPr/>
          <p:nvPr/>
        </p:nvSpPr>
        <p:spPr>
          <a:xfrm>
            <a:off x="5382814" y="415004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E9AE2F-904C-4936-9E7A-A241C019D9F5}"/>
              </a:ext>
            </a:extLst>
          </p:cNvPr>
          <p:cNvSpPr/>
          <p:nvPr/>
        </p:nvSpPr>
        <p:spPr>
          <a:xfrm>
            <a:off x="5646161" y="415004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C5E810-EE20-4C27-8E6B-F54330063159}"/>
              </a:ext>
            </a:extLst>
          </p:cNvPr>
          <p:cNvSpPr/>
          <p:nvPr/>
        </p:nvSpPr>
        <p:spPr>
          <a:xfrm>
            <a:off x="6962896" y="415004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6B62E0-6938-4055-B8C6-2E843504908C}"/>
              </a:ext>
            </a:extLst>
          </p:cNvPr>
          <p:cNvSpPr/>
          <p:nvPr/>
        </p:nvSpPr>
        <p:spPr>
          <a:xfrm>
            <a:off x="7226240" y="415004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A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7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47E94D5-1D99-459A-B94C-719EFA88D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3" t="30459" r="32956" b="6055"/>
          <a:stretch/>
        </p:blipFill>
        <p:spPr bwMode="auto">
          <a:xfrm>
            <a:off x="5239694" y="2124860"/>
            <a:ext cx="2348918" cy="4353887"/>
          </a:xfrm>
          <a:prstGeom prst="rect">
            <a:avLst/>
          </a:prstGeom>
          <a:noFill/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61391DD-C06F-4C75-995F-5F978B6453EF}"/>
              </a:ext>
            </a:extLst>
          </p:cNvPr>
          <p:cNvSpPr/>
          <p:nvPr/>
        </p:nvSpPr>
        <p:spPr>
          <a:xfrm>
            <a:off x="5374425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BD57BEE-B751-449C-ACF3-5693D1F2BAD0}"/>
              </a:ext>
            </a:extLst>
          </p:cNvPr>
          <p:cNvSpPr/>
          <p:nvPr/>
        </p:nvSpPr>
        <p:spPr>
          <a:xfrm>
            <a:off x="5637772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7E3A25-63C0-4B41-931B-785EB64F5944}"/>
              </a:ext>
            </a:extLst>
          </p:cNvPr>
          <p:cNvSpPr/>
          <p:nvPr/>
        </p:nvSpPr>
        <p:spPr>
          <a:xfrm>
            <a:off x="5901119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21363D-E028-4D70-BEA5-76B6E6AA557B}"/>
              </a:ext>
            </a:extLst>
          </p:cNvPr>
          <p:cNvSpPr/>
          <p:nvPr/>
        </p:nvSpPr>
        <p:spPr>
          <a:xfrm>
            <a:off x="6164466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0C27B6A-D19A-49BF-99C5-630A343DBCF6}"/>
              </a:ext>
            </a:extLst>
          </p:cNvPr>
          <p:cNvSpPr/>
          <p:nvPr/>
        </p:nvSpPr>
        <p:spPr>
          <a:xfrm>
            <a:off x="6427813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774455F-0A08-4C80-9F3E-D9D9541D8279}"/>
              </a:ext>
            </a:extLst>
          </p:cNvPr>
          <p:cNvSpPr/>
          <p:nvPr/>
        </p:nvSpPr>
        <p:spPr>
          <a:xfrm>
            <a:off x="6691160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C7CA96-6FF1-4F27-A004-DC276ECB31CD}"/>
              </a:ext>
            </a:extLst>
          </p:cNvPr>
          <p:cNvSpPr/>
          <p:nvPr/>
        </p:nvSpPr>
        <p:spPr>
          <a:xfrm>
            <a:off x="6954507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9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6BB1BD-F00E-485D-BBEF-A6D9C96C2F00}"/>
              </a:ext>
            </a:extLst>
          </p:cNvPr>
          <p:cNvSpPr/>
          <p:nvPr/>
        </p:nvSpPr>
        <p:spPr>
          <a:xfrm>
            <a:off x="7217851" y="38644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8</a:t>
            </a:r>
            <a:endParaRPr lang="en-A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8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6E99B837-53E1-4520-A946-C5E4DD9A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614" y="1514476"/>
            <a:ext cx="2452254" cy="4928847"/>
          </a:xfrm>
          <a:prstGeom prst="rect">
            <a:avLst/>
          </a:prstGeom>
        </p:spPr>
      </p:pic>
      <p:sp>
        <p:nvSpPr>
          <p:cNvPr id="61" name="Right Brace 60">
            <a:extLst>
              <a:ext uri="{FF2B5EF4-FFF2-40B4-BE49-F238E27FC236}">
                <a16:creationId xmlns:a16="http://schemas.microsoft.com/office/drawing/2014/main" id="{102E1A22-98BD-4AC4-B453-D9B0EDCD2870}"/>
              </a:ext>
            </a:extLst>
          </p:cNvPr>
          <p:cNvSpPr/>
          <p:nvPr/>
        </p:nvSpPr>
        <p:spPr>
          <a:xfrm>
            <a:off x="7499688" y="3464335"/>
            <a:ext cx="134643" cy="492442"/>
          </a:xfrm>
          <a:prstGeom prst="rightBrac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2F528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8C1BA1-880C-4A31-9760-01A09614E7D6}"/>
              </a:ext>
            </a:extLst>
          </p:cNvPr>
          <p:cNvSpPr txBox="1"/>
          <p:nvPr/>
        </p:nvSpPr>
        <p:spPr>
          <a:xfrm>
            <a:off x="7708029" y="3515464"/>
            <a:ext cx="1382943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Address Bus Bits</a:t>
            </a:r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51FC6526-F68B-4736-B2D3-446DE237BC33}"/>
              </a:ext>
            </a:extLst>
          </p:cNvPr>
          <p:cNvSpPr/>
          <p:nvPr/>
        </p:nvSpPr>
        <p:spPr>
          <a:xfrm>
            <a:off x="7489892" y="2590152"/>
            <a:ext cx="134643" cy="215444"/>
          </a:xfrm>
          <a:prstGeom prst="rightBrac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2F528F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CFBD7B5-3A5A-4FB8-9300-DA4CE6165BC7}"/>
              </a:ext>
            </a:extLst>
          </p:cNvPr>
          <p:cNvSpPr txBox="1"/>
          <p:nvPr/>
        </p:nvSpPr>
        <p:spPr>
          <a:xfrm>
            <a:off x="7709704" y="2523180"/>
            <a:ext cx="1139414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Data Bus Bits</a:t>
            </a:r>
          </a:p>
        </p:txBody>
      </p:sp>
      <p:sp>
        <p:nvSpPr>
          <p:cNvPr id="102" name="Right Brace 101">
            <a:extLst>
              <a:ext uri="{FF2B5EF4-FFF2-40B4-BE49-F238E27FC236}">
                <a16:creationId xmlns:a16="http://schemas.microsoft.com/office/drawing/2014/main" id="{15AF14C3-79D4-489E-B8A3-5F7C2AE2CF17}"/>
              </a:ext>
            </a:extLst>
          </p:cNvPr>
          <p:cNvSpPr/>
          <p:nvPr/>
        </p:nvSpPr>
        <p:spPr>
          <a:xfrm>
            <a:off x="7489891" y="1119332"/>
            <a:ext cx="134644" cy="856334"/>
          </a:xfrm>
          <a:prstGeom prst="rightBrac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2F528F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2CD6A23-9EB0-4407-A861-4E30C6ED2832}"/>
              </a:ext>
            </a:extLst>
          </p:cNvPr>
          <p:cNvSpPr txBox="1"/>
          <p:nvPr/>
        </p:nvSpPr>
        <p:spPr>
          <a:xfrm>
            <a:off x="7708029" y="1372128"/>
            <a:ext cx="1020792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Status LEDs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860D3E-9D59-47B3-A0E5-40E7DF268068}"/>
              </a:ext>
            </a:extLst>
          </p:cNvPr>
          <p:cNvSpPr txBox="1"/>
          <p:nvPr/>
        </p:nvSpPr>
        <p:spPr>
          <a:xfrm>
            <a:off x="5659749" y="1322913"/>
            <a:ext cx="184666" cy="290712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INP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8E5470E-2C05-4B7B-B504-FFAE923EA93F}"/>
              </a:ext>
            </a:extLst>
          </p:cNvPr>
          <p:cNvSpPr txBox="1"/>
          <p:nvPr/>
        </p:nvSpPr>
        <p:spPr>
          <a:xfrm>
            <a:off x="5922487" y="1371004"/>
            <a:ext cx="184666" cy="242621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859A4E-4226-410B-9CEF-C74AC5516FA6}"/>
              </a:ext>
            </a:extLst>
          </p:cNvPr>
          <p:cNvSpPr txBox="1"/>
          <p:nvPr/>
        </p:nvSpPr>
        <p:spPr>
          <a:xfrm>
            <a:off x="6185225" y="1263602"/>
            <a:ext cx="184666" cy="35002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OUT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ECBA4A-F3B2-4514-B87A-C3A37D7678BF}"/>
              </a:ext>
            </a:extLst>
          </p:cNvPr>
          <p:cNvSpPr txBox="1"/>
          <p:nvPr/>
        </p:nvSpPr>
        <p:spPr>
          <a:xfrm>
            <a:off x="6710701" y="1157612"/>
            <a:ext cx="184666" cy="45601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STACK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124EB25-0F83-40FC-8DCF-6BCA2C1AB128}"/>
              </a:ext>
            </a:extLst>
          </p:cNvPr>
          <p:cNvSpPr txBox="1"/>
          <p:nvPr/>
        </p:nvSpPr>
        <p:spPr>
          <a:xfrm>
            <a:off x="6447963" y="1238851"/>
            <a:ext cx="184666" cy="374774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HLTA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85BE74B-8D96-48F3-86C1-14D9303346AA}"/>
              </a:ext>
            </a:extLst>
          </p:cNvPr>
          <p:cNvSpPr txBox="1"/>
          <p:nvPr/>
        </p:nvSpPr>
        <p:spPr>
          <a:xfrm>
            <a:off x="6973439" y="1303741"/>
            <a:ext cx="184666" cy="309884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WO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5FD4C50-C7F3-4B79-8146-39245D69E0A3}"/>
              </a:ext>
            </a:extLst>
          </p:cNvPr>
          <p:cNvSpPr txBox="1"/>
          <p:nvPr/>
        </p:nvSpPr>
        <p:spPr>
          <a:xfrm>
            <a:off x="7236177" y="1327722"/>
            <a:ext cx="184666" cy="28590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INT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9B2593A6-8588-4D58-85D0-8F0BFDD7E6D4}"/>
              </a:ext>
            </a:extLst>
          </p:cNvPr>
          <p:cNvSpPr txBox="1"/>
          <p:nvPr/>
        </p:nvSpPr>
        <p:spPr>
          <a:xfrm>
            <a:off x="5397011" y="1119332"/>
            <a:ext cx="184666" cy="49429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MEMR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1140D6-C893-45E6-9D9F-D455FC65CF58}"/>
              </a:ext>
            </a:extLst>
          </p:cNvPr>
          <p:cNvSpPr/>
          <p:nvPr/>
        </p:nvSpPr>
        <p:spPr>
          <a:xfrm>
            <a:off x="5374425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9D7BA4-7FBE-4921-A3AE-F862EFCE3D73}"/>
              </a:ext>
            </a:extLst>
          </p:cNvPr>
          <p:cNvSpPr/>
          <p:nvPr/>
        </p:nvSpPr>
        <p:spPr>
          <a:xfrm>
            <a:off x="5637772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566070-4C94-4BC5-B740-61720E8F9EF6}"/>
              </a:ext>
            </a:extLst>
          </p:cNvPr>
          <p:cNvSpPr/>
          <p:nvPr/>
        </p:nvSpPr>
        <p:spPr>
          <a:xfrm>
            <a:off x="5901119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EE42D1-F096-4B13-8731-4391A412539C}"/>
              </a:ext>
            </a:extLst>
          </p:cNvPr>
          <p:cNvSpPr/>
          <p:nvPr/>
        </p:nvSpPr>
        <p:spPr>
          <a:xfrm>
            <a:off x="6164466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47141B-389C-4BB8-BD9C-F0BCD41656C7}"/>
              </a:ext>
            </a:extLst>
          </p:cNvPr>
          <p:cNvSpPr/>
          <p:nvPr/>
        </p:nvSpPr>
        <p:spPr>
          <a:xfrm>
            <a:off x="6427813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202EC1-FCAC-4A6C-8A66-C521F6817034}"/>
              </a:ext>
            </a:extLst>
          </p:cNvPr>
          <p:cNvSpPr/>
          <p:nvPr/>
        </p:nvSpPr>
        <p:spPr>
          <a:xfrm>
            <a:off x="6691160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6EDF48-6E23-4EDF-B3AE-0E2AC2AF9933}"/>
              </a:ext>
            </a:extLst>
          </p:cNvPr>
          <p:cNvSpPr/>
          <p:nvPr/>
        </p:nvSpPr>
        <p:spPr>
          <a:xfrm>
            <a:off x="6954507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9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E9A3BE-F7BD-43A3-8F31-F62B26EE54F8}"/>
              </a:ext>
            </a:extLst>
          </p:cNvPr>
          <p:cNvSpPr/>
          <p:nvPr/>
        </p:nvSpPr>
        <p:spPr>
          <a:xfrm>
            <a:off x="7217851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8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ACB125-20E5-40C5-AD84-73BBF323A67D}"/>
              </a:ext>
            </a:extLst>
          </p:cNvPr>
          <p:cNvSpPr/>
          <p:nvPr/>
        </p:nvSpPr>
        <p:spPr>
          <a:xfrm>
            <a:off x="5374425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0B05614-9D67-476A-A1D2-B060CE0883C3}"/>
              </a:ext>
            </a:extLst>
          </p:cNvPr>
          <p:cNvSpPr/>
          <p:nvPr/>
        </p:nvSpPr>
        <p:spPr>
          <a:xfrm>
            <a:off x="5637772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87CFF3-8BC1-44AD-9B25-DBB60B8A516B}"/>
              </a:ext>
            </a:extLst>
          </p:cNvPr>
          <p:cNvSpPr/>
          <p:nvPr/>
        </p:nvSpPr>
        <p:spPr>
          <a:xfrm>
            <a:off x="5901119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20C3D4-1EE3-4D2B-AE94-8FD6DF49684C}"/>
              </a:ext>
            </a:extLst>
          </p:cNvPr>
          <p:cNvSpPr/>
          <p:nvPr/>
        </p:nvSpPr>
        <p:spPr>
          <a:xfrm>
            <a:off x="6164466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A668D8-8336-4930-AFC7-8F32411B4FC5}"/>
              </a:ext>
            </a:extLst>
          </p:cNvPr>
          <p:cNvSpPr/>
          <p:nvPr/>
        </p:nvSpPr>
        <p:spPr>
          <a:xfrm>
            <a:off x="6427813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7661C-F318-4655-9C4A-C3CF198C06C1}"/>
              </a:ext>
            </a:extLst>
          </p:cNvPr>
          <p:cNvSpPr/>
          <p:nvPr/>
        </p:nvSpPr>
        <p:spPr>
          <a:xfrm>
            <a:off x="6691160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8F6EA6-1B76-4556-B87C-D88A0145B25C}"/>
              </a:ext>
            </a:extLst>
          </p:cNvPr>
          <p:cNvSpPr/>
          <p:nvPr/>
        </p:nvSpPr>
        <p:spPr>
          <a:xfrm>
            <a:off x="6954507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D521B56-697A-4D0B-846D-71BE64FCBE06}"/>
              </a:ext>
            </a:extLst>
          </p:cNvPr>
          <p:cNvSpPr/>
          <p:nvPr/>
        </p:nvSpPr>
        <p:spPr>
          <a:xfrm>
            <a:off x="7217851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4C9376-1C50-4F2D-B433-DC62CFE9C267}"/>
              </a:ext>
            </a:extLst>
          </p:cNvPr>
          <p:cNvSpPr/>
          <p:nvPr/>
        </p:nvSpPr>
        <p:spPr>
          <a:xfrm>
            <a:off x="5374425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DC1C07-5F13-4C10-AF4D-19928AD521E0}"/>
              </a:ext>
            </a:extLst>
          </p:cNvPr>
          <p:cNvSpPr/>
          <p:nvPr/>
        </p:nvSpPr>
        <p:spPr>
          <a:xfrm>
            <a:off x="5637772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477092-EAD2-40FA-868C-16E270CC1C04}"/>
              </a:ext>
            </a:extLst>
          </p:cNvPr>
          <p:cNvSpPr/>
          <p:nvPr/>
        </p:nvSpPr>
        <p:spPr>
          <a:xfrm>
            <a:off x="5901119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07406F-3A4B-4B4E-8E2B-42D1A0B43A75}"/>
              </a:ext>
            </a:extLst>
          </p:cNvPr>
          <p:cNvSpPr/>
          <p:nvPr/>
        </p:nvSpPr>
        <p:spPr>
          <a:xfrm>
            <a:off x="6164466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95691A-AE05-4F52-8B57-6703DD11CE14}"/>
              </a:ext>
            </a:extLst>
          </p:cNvPr>
          <p:cNvSpPr/>
          <p:nvPr/>
        </p:nvSpPr>
        <p:spPr>
          <a:xfrm>
            <a:off x="6427813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1CD7C4-EE74-4425-A55F-ECD01DEEE12E}"/>
              </a:ext>
            </a:extLst>
          </p:cNvPr>
          <p:cNvSpPr/>
          <p:nvPr/>
        </p:nvSpPr>
        <p:spPr>
          <a:xfrm>
            <a:off x="6691160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0C409F-55EB-4C65-B538-CA0C9F6F94D4}"/>
              </a:ext>
            </a:extLst>
          </p:cNvPr>
          <p:cNvSpPr/>
          <p:nvPr/>
        </p:nvSpPr>
        <p:spPr>
          <a:xfrm>
            <a:off x="6954507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046DA7-E6F7-4758-96FE-13ADD46C8319}"/>
              </a:ext>
            </a:extLst>
          </p:cNvPr>
          <p:cNvSpPr/>
          <p:nvPr/>
        </p:nvSpPr>
        <p:spPr>
          <a:xfrm>
            <a:off x="7217851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7C9F05-6C9D-4844-987C-7252E1DD7EDC}"/>
              </a:ext>
            </a:extLst>
          </p:cNvPr>
          <p:cNvSpPr/>
          <p:nvPr/>
        </p:nvSpPr>
        <p:spPr>
          <a:xfrm>
            <a:off x="5697506" y="4408139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00FD70-19A1-414A-A105-98CBC7083AA5}"/>
              </a:ext>
            </a:extLst>
          </p:cNvPr>
          <p:cNvSpPr/>
          <p:nvPr/>
        </p:nvSpPr>
        <p:spPr>
          <a:xfrm>
            <a:off x="6095170" y="4408139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SS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95FF5B-B41A-4EAB-8EF5-8A475C32A8F9}"/>
              </a:ext>
            </a:extLst>
          </p:cNvPr>
          <p:cNvSpPr/>
          <p:nvPr/>
        </p:nvSpPr>
        <p:spPr>
          <a:xfrm>
            <a:off x="6490445" y="4408139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F42377-6918-4013-9A98-F17A812FAB39}"/>
              </a:ext>
            </a:extLst>
          </p:cNvPr>
          <p:cNvSpPr/>
          <p:nvPr/>
        </p:nvSpPr>
        <p:spPr>
          <a:xfrm>
            <a:off x="6892865" y="4408139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8456A5-9CFB-4E72-B52B-13BAD4CE66F3}"/>
              </a:ext>
            </a:extLst>
          </p:cNvPr>
          <p:cNvSpPr/>
          <p:nvPr/>
        </p:nvSpPr>
        <p:spPr>
          <a:xfrm>
            <a:off x="5697506" y="488126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6AF113-F2A1-4078-9B83-5B2312B70B7D}"/>
              </a:ext>
            </a:extLst>
          </p:cNvPr>
          <p:cNvSpPr/>
          <p:nvPr/>
        </p:nvSpPr>
        <p:spPr>
          <a:xfrm>
            <a:off x="6490445" y="488126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EN</a:t>
            </a:r>
            <a:endParaRPr lang="en-AU" sz="11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5C67D6-3B2A-4A89-AB81-95A3B468F5B0}"/>
              </a:ext>
            </a:extLst>
          </p:cNvPr>
          <p:cNvSpPr/>
          <p:nvPr/>
        </p:nvSpPr>
        <p:spPr>
          <a:xfrm>
            <a:off x="6892865" y="488126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DN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C6D685-D3D9-483A-8C71-293D0A20E2E2}"/>
              </a:ext>
            </a:extLst>
          </p:cNvPr>
          <p:cNvSpPr txBox="1"/>
          <p:nvPr/>
        </p:nvSpPr>
        <p:spPr>
          <a:xfrm>
            <a:off x="4220569" y="4365375"/>
            <a:ext cx="946217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CPU STOP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6F17C1-9008-43A8-9479-7310FF1A2275}"/>
              </a:ext>
            </a:extLst>
          </p:cNvPr>
          <p:cNvSpPr txBox="1"/>
          <p:nvPr/>
        </p:nvSpPr>
        <p:spPr>
          <a:xfrm>
            <a:off x="4215396" y="4839159"/>
            <a:ext cx="972382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CPU RUN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460883-C76B-41DF-961D-C68B4700A320}"/>
              </a:ext>
            </a:extLst>
          </p:cNvPr>
          <p:cNvSpPr txBox="1"/>
          <p:nvPr/>
        </p:nvSpPr>
        <p:spPr>
          <a:xfrm>
            <a:off x="4215396" y="3919785"/>
            <a:ext cx="1093954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SINGLE STEP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61E547-5350-4B41-8F3D-86A0218682EB}"/>
              </a:ext>
            </a:extLst>
          </p:cNvPr>
          <p:cNvSpPr txBox="1"/>
          <p:nvPr/>
        </p:nvSpPr>
        <p:spPr>
          <a:xfrm>
            <a:off x="7707705" y="3920603"/>
            <a:ext cx="872355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EXAMINE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490071-2BBD-4846-9C06-0E59FEAF9A6E}"/>
              </a:ext>
            </a:extLst>
          </p:cNvPr>
          <p:cNvSpPr txBox="1"/>
          <p:nvPr/>
        </p:nvSpPr>
        <p:spPr>
          <a:xfrm>
            <a:off x="7708029" y="4365375"/>
            <a:ext cx="809837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DEPOSIT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ABFCD4-46CC-4F1B-9441-2ABB9CC93C1D}"/>
              </a:ext>
            </a:extLst>
          </p:cNvPr>
          <p:cNvSpPr txBox="1"/>
          <p:nvPr/>
        </p:nvSpPr>
        <p:spPr>
          <a:xfrm>
            <a:off x="7707705" y="4838499"/>
            <a:ext cx="1234633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DEPOSIT NEXT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7CE9CC-64BD-4AFE-AC5C-50DD8FC42084}"/>
              </a:ext>
            </a:extLst>
          </p:cNvPr>
          <p:cNvSpPr txBox="1"/>
          <p:nvPr/>
        </p:nvSpPr>
        <p:spPr>
          <a:xfrm>
            <a:off x="7707705" y="5311623"/>
            <a:ext cx="1297150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EXAMINE NEXT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AA2933-2F71-4152-910C-D1688BF206F1}"/>
              </a:ext>
            </a:extLst>
          </p:cNvPr>
          <p:cNvCxnSpPr>
            <a:stCxn id="33" idx="1"/>
            <a:endCxn id="14" idx="6"/>
          </p:cNvCxnSpPr>
          <p:nvPr/>
        </p:nvCxnSpPr>
        <p:spPr>
          <a:xfrm flipH="1">
            <a:off x="7134165" y="4519264"/>
            <a:ext cx="573864" cy="0"/>
          </a:xfrm>
          <a:prstGeom prst="lin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6E7E-12AF-4E99-88E8-58C7836CB3DD}"/>
              </a:ext>
            </a:extLst>
          </p:cNvPr>
          <p:cNvCxnSpPr>
            <a:stCxn id="35" idx="1"/>
            <a:endCxn id="17" idx="6"/>
          </p:cNvCxnSpPr>
          <p:nvPr/>
        </p:nvCxnSpPr>
        <p:spPr>
          <a:xfrm flipH="1">
            <a:off x="7134165" y="4992388"/>
            <a:ext cx="573540" cy="0"/>
          </a:xfrm>
          <a:prstGeom prst="lin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B60D89-CF6C-4D76-938E-621625E36F23}"/>
              </a:ext>
            </a:extLst>
          </p:cNvPr>
          <p:cNvCxnSpPr>
            <a:cxnSpLocks/>
            <a:stCxn id="31" idx="1"/>
            <a:endCxn id="13" idx="7"/>
          </p:cNvCxnSpPr>
          <p:nvPr/>
        </p:nvCxnSpPr>
        <p:spPr>
          <a:xfrm flipH="1">
            <a:off x="6696407" y="4074492"/>
            <a:ext cx="1011298" cy="366195"/>
          </a:xfrm>
          <a:prstGeom prst="lin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EF9F516-DCAD-4348-9A9A-80A96CDD3AFD}"/>
              </a:ext>
            </a:extLst>
          </p:cNvPr>
          <p:cNvCxnSpPr>
            <a:stCxn id="37" idx="1"/>
          </p:cNvCxnSpPr>
          <p:nvPr/>
        </p:nvCxnSpPr>
        <p:spPr>
          <a:xfrm flipH="1" flipV="1">
            <a:off x="6691160" y="5090843"/>
            <a:ext cx="1016545" cy="374669"/>
          </a:xfrm>
          <a:prstGeom prst="lin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287DCCE-3A65-4C12-994D-1EE3B0815147}"/>
              </a:ext>
            </a:extLst>
          </p:cNvPr>
          <p:cNvCxnSpPr>
            <a:stCxn id="23" idx="3"/>
            <a:endCxn id="11" idx="2"/>
          </p:cNvCxnSpPr>
          <p:nvPr/>
        </p:nvCxnSpPr>
        <p:spPr>
          <a:xfrm>
            <a:off x="5166786" y="4519264"/>
            <a:ext cx="530720" cy="0"/>
          </a:xfrm>
          <a:prstGeom prst="lin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3FF725-03AE-49DE-A80A-B07D24D374D9}"/>
              </a:ext>
            </a:extLst>
          </p:cNvPr>
          <p:cNvCxnSpPr>
            <a:cxnSpLocks/>
            <a:stCxn id="25" idx="3"/>
            <a:endCxn id="15" idx="2"/>
          </p:cNvCxnSpPr>
          <p:nvPr/>
        </p:nvCxnSpPr>
        <p:spPr>
          <a:xfrm flipV="1">
            <a:off x="5187778" y="4992388"/>
            <a:ext cx="509728" cy="660"/>
          </a:xfrm>
          <a:prstGeom prst="lin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97FBFB4-CCAF-4043-A450-A394DBE0498E}"/>
              </a:ext>
            </a:extLst>
          </p:cNvPr>
          <p:cNvCxnSpPr>
            <a:cxnSpLocks/>
            <a:stCxn id="27" idx="3"/>
            <a:endCxn id="12" idx="1"/>
          </p:cNvCxnSpPr>
          <p:nvPr/>
        </p:nvCxnSpPr>
        <p:spPr>
          <a:xfrm>
            <a:off x="5309350" y="4073674"/>
            <a:ext cx="821158" cy="367013"/>
          </a:xfrm>
          <a:prstGeom prst="lin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ight Brace 77">
            <a:extLst>
              <a:ext uri="{FF2B5EF4-FFF2-40B4-BE49-F238E27FC236}">
                <a16:creationId xmlns:a16="http://schemas.microsoft.com/office/drawing/2014/main" id="{D18A5AF8-DB8A-49B3-8AA9-9EE2B9ECDFAF}"/>
              </a:ext>
            </a:extLst>
          </p:cNvPr>
          <p:cNvSpPr/>
          <p:nvPr/>
        </p:nvSpPr>
        <p:spPr>
          <a:xfrm>
            <a:off x="9258300" y="3919785"/>
            <a:ext cx="586740" cy="2420055"/>
          </a:xfrm>
          <a:prstGeom prst="rightBrac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2F528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B0714F-505A-411B-8527-6292AE880846}"/>
              </a:ext>
            </a:extLst>
          </p:cNvPr>
          <p:cNvSpPr txBox="1"/>
          <p:nvPr/>
        </p:nvSpPr>
        <p:spPr>
          <a:xfrm>
            <a:off x="9922069" y="4975923"/>
            <a:ext cx="1409360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Command Mode</a:t>
            </a:r>
          </a:p>
        </p:txBody>
      </p:sp>
    </p:spTree>
    <p:extLst>
      <p:ext uri="{BB962C8B-B14F-4D97-AF65-F5344CB8AC3E}">
        <p14:creationId xmlns:p14="http://schemas.microsoft.com/office/powerpoint/2010/main" val="427656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6E99B837-53E1-4520-A946-C5E4DD9A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614" y="1514476"/>
            <a:ext cx="2452254" cy="4928847"/>
          </a:xfrm>
          <a:prstGeom prst="rect">
            <a:avLst/>
          </a:prstGeom>
        </p:spPr>
      </p:pic>
      <p:sp>
        <p:nvSpPr>
          <p:cNvPr id="61" name="Right Brace 60">
            <a:extLst>
              <a:ext uri="{FF2B5EF4-FFF2-40B4-BE49-F238E27FC236}">
                <a16:creationId xmlns:a16="http://schemas.microsoft.com/office/drawing/2014/main" id="{102E1A22-98BD-4AC4-B453-D9B0EDCD2870}"/>
              </a:ext>
            </a:extLst>
          </p:cNvPr>
          <p:cNvSpPr/>
          <p:nvPr/>
        </p:nvSpPr>
        <p:spPr>
          <a:xfrm>
            <a:off x="7499688" y="3464335"/>
            <a:ext cx="134643" cy="492442"/>
          </a:xfrm>
          <a:prstGeom prst="rightBrac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2F528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8C1BA1-880C-4A31-9760-01A09614E7D6}"/>
              </a:ext>
            </a:extLst>
          </p:cNvPr>
          <p:cNvSpPr txBox="1"/>
          <p:nvPr/>
        </p:nvSpPr>
        <p:spPr>
          <a:xfrm>
            <a:off x="7708029" y="3515464"/>
            <a:ext cx="1382943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Address Bus Bits</a:t>
            </a:r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51FC6526-F68B-4736-B2D3-446DE237BC33}"/>
              </a:ext>
            </a:extLst>
          </p:cNvPr>
          <p:cNvSpPr/>
          <p:nvPr/>
        </p:nvSpPr>
        <p:spPr>
          <a:xfrm>
            <a:off x="7489892" y="2590152"/>
            <a:ext cx="134643" cy="215444"/>
          </a:xfrm>
          <a:prstGeom prst="rightBrac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2F528F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CFBD7B5-3A5A-4FB8-9300-DA4CE6165BC7}"/>
              </a:ext>
            </a:extLst>
          </p:cNvPr>
          <p:cNvSpPr txBox="1"/>
          <p:nvPr/>
        </p:nvSpPr>
        <p:spPr>
          <a:xfrm>
            <a:off x="7709704" y="2523180"/>
            <a:ext cx="1139414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Data Bus Bits</a:t>
            </a:r>
          </a:p>
        </p:txBody>
      </p:sp>
      <p:sp>
        <p:nvSpPr>
          <p:cNvPr id="102" name="Right Brace 101">
            <a:extLst>
              <a:ext uri="{FF2B5EF4-FFF2-40B4-BE49-F238E27FC236}">
                <a16:creationId xmlns:a16="http://schemas.microsoft.com/office/drawing/2014/main" id="{15AF14C3-79D4-489E-B8A3-5F7C2AE2CF17}"/>
              </a:ext>
            </a:extLst>
          </p:cNvPr>
          <p:cNvSpPr/>
          <p:nvPr/>
        </p:nvSpPr>
        <p:spPr>
          <a:xfrm>
            <a:off x="7489891" y="1119332"/>
            <a:ext cx="134644" cy="856334"/>
          </a:xfrm>
          <a:prstGeom prst="rightBrac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2F528F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2CD6A23-9EB0-4407-A861-4E30C6ED2832}"/>
              </a:ext>
            </a:extLst>
          </p:cNvPr>
          <p:cNvSpPr txBox="1"/>
          <p:nvPr/>
        </p:nvSpPr>
        <p:spPr>
          <a:xfrm>
            <a:off x="7708029" y="1372128"/>
            <a:ext cx="1020792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Status LEDs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860D3E-9D59-47B3-A0E5-40E7DF268068}"/>
              </a:ext>
            </a:extLst>
          </p:cNvPr>
          <p:cNvSpPr txBox="1"/>
          <p:nvPr/>
        </p:nvSpPr>
        <p:spPr>
          <a:xfrm>
            <a:off x="5659749" y="1322913"/>
            <a:ext cx="184666" cy="290712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INP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8E5470E-2C05-4B7B-B504-FFAE923EA93F}"/>
              </a:ext>
            </a:extLst>
          </p:cNvPr>
          <p:cNvSpPr txBox="1"/>
          <p:nvPr/>
        </p:nvSpPr>
        <p:spPr>
          <a:xfrm>
            <a:off x="5922487" y="1371004"/>
            <a:ext cx="184666" cy="242621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859A4E-4226-410B-9CEF-C74AC5516FA6}"/>
              </a:ext>
            </a:extLst>
          </p:cNvPr>
          <p:cNvSpPr txBox="1"/>
          <p:nvPr/>
        </p:nvSpPr>
        <p:spPr>
          <a:xfrm>
            <a:off x="6185225" y="1263602"/>
            <a:ext cx="184666" cy="35002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OUT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ECBA4A-F3B2-4514-B87A-C3A37D7678BF}"/>
              </a:ext>
            </a:extLst>
          </p:cNvPr>
          <p:cNvSpPr txBox="1"/>
          <p:nvPr/>
        </p:nvSpPr>
        <p:spPr>
          <a:xfrm>
            <a:off x="6710701" y="1157612"/>
            <a:ext cx="184666" cy="45601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STACK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124EB25-0F83-40FC-8DCF-6BCA2C1AB128}"/>
              </a:ext>
            </a:extLst>
          </p:cNvPr>
          <p:cNvSpPr txBox="1"/>
          <p:nvPr/>
        </p:nvSpPr>
        <p:spPr>
          <a:xfrm>
            <a:off x="6447963" y="1238851"/>
            <a:ext cx="184666" cy="374774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HLTA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85BE74B-8D96-48F3-86C1-14D9303346AA}"/>
              </a:ext>
            </a:extLst>
          </p:cNvPr>
          <p:cNvSpPr txBox="1"/>
          <p:nvPr/>
        </p:nvSpPr>
        <p:spPr>
          <a:xfrm>
            <a:off x="6973439" y="1303741"/>
            <a:ext cx="184666" cy="309884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WO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5FD4C50-C7F3-4B79-8146-39245D69E0A3}"/>
              </a:ext>
            </a:extLst>
          </p:cNvPr>
          <p:cNvSpPr txBox="1"/>
          <p:nvPr/>
        </p:nvSpPr>
        <p:spPr>
          <a:xfrm>
            <a:off x="7236177" y="1327722"/>
            <a:ext cx="184666" cy="28590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INT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9B2593A6-8588-4D58-85D0-8F0BFDD7E6D4}"/>
              </a:ext>
            </a:extLst>
          </p:cNvPr>
          <p:cNvSpPr txBox="1"/>
          <p:nvPr/>
        </p:nvSpPr>
        <p:spPr>
          <a:xfrm>
            <a:off x="5397011" y="1119332"/>
            <a:ext cx="184666" cy="494293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txBody>
          <a:bodyPr vert="vert270" wrap="none" lIns="0" tIns="36000" rIns="0" bIns="36000" rtlCol="0">
            <a:spAutoFit/>
          </a:bodyPr>
          <a:lstStyle/>
          <a:p>
            <a:r>
              <a:rPr lang="en-AU" sz="1200" dirty="0">
                <a:solidFill>
                  <a:srgbClr val="2F528F"/>
                </a:solidFill>
              </a:rPr>
              <a:t>MEMR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1140D6-C893-45E6-9D9F-D455FC65CF58}"/>
              </a:ext>
            </a:extLst>
          </p:cNvPr>
          <p:cNvSpPr/>
          <p:nvPr/>
        </p:nvSpPr>
        <p:spPr>
          <a:xfrm>
            <a:off x="5374425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9D7BA4-7FBE-4921-A3AE-F862EFCE3D73}"/>
              </a:ext>
            </a:extLst>
          </p:cNvPr>
          <p:cNvSpPr/>
          <p:nvPr/>
        </p:nvSpPr>
        <p:spPr>
          <a:xfrm>
            <a:off x="5637772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566070-4C94-4BC5-B740-61720E8F9EF6}"/>
              </a:ext>
            </a:extLst>
          </p:cNvPr>
          <p:cNvSpPr/>
          <p:nvPr/>
        </p:nvSpPr>
        <p:spPr>
          <a:xfrm>
            <a:off x="5901119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EE42D1-F096-4B13-8731-4391A412539C}"/>
              </a:ext>
            </a:extLst>
          </p:cNvPr>
          <p:cNvSpPr/>
          <p:nvPr/>
        </p:nvSpPr>
        <p:spPr>
          <a:xfrm>
            <a:off x="6164466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47141B-389C-4BB8-BD9C-F0BCD41656C7}"/>
              </a:ext>
            </a:extLst>
          </p:cNvPr>
          <p:cNvSpPr/>
          <p:nvPr/>
        </p:nvSpPr>
        <p:spPr>
          <a:xfrm>
            <a:off x="6427813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202EC1-FCAC-4A6C-8A66-C521F6817034}"/>
              </a:ext>
            </a:extLst>
          </p:cNvPr>
          <p:cNvSpPr/>
          <p:nvPr/>
        </p:nvSpPr>
        <p:spPr>
          <a:xfrm>
            <a:off x="6691160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6EDF48-6E23-4EDF-B3AE-0E2AC2AF9933}"/>
              </a:ext>
            </a:extLst>
          </p:cNvPr>
          <p:cNvSpPr/>
          <p:nvPr/>
        </p:nvSpPr>
        <p:spPr>
          <a:xfrm>
            <a:off x="6954507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9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E9A3BE-F7BD-43A3-8F31-F62B26EE54F8}"/>
              </a:ext>
            </a:extLst>
          </p:cNvPr>
          <p:cNvSpPr/>
          <p:nvPr/>
        </p:nvSpPr>
        <p:spPr>
          <a:xfrm>
            <a:off x="7217851" y="3461813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8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ACB125-20E5-40C5-AD84-73BBF323A67D}"/>
              </a:ext>
            </a:extLst>
          </p:cNvPr>
          <p:cNvSpPr/>
          <p:nvPr/>
        </p:nvSpPr>
        <p:spPr>
          <a:xfrm>
            <a:off x="5374425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0B05614-9D67-476A-A1D2-B060CE0883C3}"/>
              </a:ext>
            </a:extLst>
          </p:cNvPr>
          <p:cNvSpPr/>
          <p:nvPr/>
        </p:nvSpPr>
        <p:spPr>
          <a:xfrm>
            <a:off x="5637772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87CFF3-8BC1-44AD-9B25-DBB60B8A516B}"/>
              </a:ext>
            </a:extLst>
          </p:cNvPr>
          <p:cNvSpPr/>
          <p:nvPr/>
        </p:nvSpPr>
        <p:spPr>
          <a:xfrm>
            <a:off x="5901119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20C3D4-1EE3-4D2B-AE94-8FD6DF49684C}"/>
              </a:ext>
            </a:extLst>
          </p:cNvPr>
          <p:cNvSpPr/>
          <p:nvPr/>
        </p:nvSpPr>
        <p:spPr>
          <a:xfrm>
            <a:off x="6164466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A668D8-8336-4930-AFC7-8F32411B4FC5}"/>
              </a:ext>
            </a:extLst>
          </p:cNvPr>
          <p:cNvSpPr/>
          <p:nvPr/>
        </p:nvSpPr>
        <p:spPr>
          <a:xfrm>
            <a:off x="6427813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7661C-F318-4655-9C4A-C3CF198C06C1}"/>
              </a:ext>
            </a:extLst>
          </p:cNvPr>
          <p:cNvSpPr/>
          <p:nvPr/>
        </p:nvSpPr>
        <p:spPr>
          <a:xfrm>
            <a:off x="6691160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8F6EA6-1B76-4556-B87C-D88A0145B25C}"/>
              </a:ext>
            </a:extLst>
          </p:cNvPr>
          <p:cNvSpPr/>
          <p:nvPr/>
        </p:nvSpPr>
        <p:spPr>
          <a:xfrm>
            <a:off x="6954507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D521B56-697A-4D0B-846D-71BE64FCBE06}"/>
              </a:ext>
            </a:extLst>
          </p:cNvPr>
          <p:cNvSpPr/>
          <p:nvPr/>
        </p:nvSpPr>
        <p:spPr>
          <a:xfrm>
            <a:off x="7217851" y="374760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4C9376-1C50-4F2D-B433-DC62CFE9C267}"/>
              </a:ext>
            </a:extLst>
          </p:cNvPr>
          <p:cNvSpPr/>
          <p:nvPr/>
        </p:nvSpPr>
        <p:spPr>
          <a:xfrm>
            <a:off x="5374425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DC1C07-5F13-4C10-AF4D-19928AD521E0}"/>
              </a:ext>
            </a:extLst>
          </p:cNvPr>
          <p:cNvSpPr/>
          <p:nvPr/>
        </p:nvSpPr>
        <p:spPr>
          <a:xfrm>
            <a:off x="5637772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477092-EAD2-40FA-868C-16E270CC1C04}"/>
              </a:ext>
            </a:extLst>
          </p:cNvPr>
          <p:cNvSpPr/>
          <p:nvPr/>
        </p:nvSpPr>
        <p:spPr>
          <a:xfrm>
            <a:off x="5901119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07406F-3A4B-4B4E-8E2B-42D1A0B43A75}"/>
              </a:ext>
            </a:extLst>
          </p:cNvPr>
          <p:cNvSpPr/>
          <p:nvPr/>
        </p:nvSpPr>
        <p:spPr>
          <a:xfrm>
            <a:off x="6164466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95691A-AE05-4F52-8B57-6703DD11CE14}"/>
              </a:ext>
            </a:extLst>
          </p:cNvPr>
          <p:cNvSpPr/>
          <p:nvPr/>
        </p:nvSpPr>
        <p:spPr>
          <a:xfrm>
            <a:off x="6427813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1CD7C4-EE74-4425-A55F-ECD01DEEE12E}"/>
              </a:ext>
            </a:extLst>
          </p:cNvPr>
          <p:cNvSpPr/>
          <p:nvPr/>
        </p:nvSpPr>
        <p:spPr>
          <a:xfrm>
            <a:off x="6691160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A0C409F-55EB-4C65-B538-CA0C9F6F94D4}"/>
              </a:ext>
            </a:extLst>
          </p:cNvPr>
          <p:cNvSpPr/>
          <p:nvPr/>
        </p:nvSpPr>
        <p:spPr>
          <a:xfrm>
            <a:off x="6954507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046DA7-E6F7-4758-96FE-13ADD46C8319}"/>
              </a:ext>
            </a:extLst>
          </p:cNvPr>
          <p:cNvSpPr/>
          <p:nvPr/>
        </p:nvSpPr>
        <p:spPr>
          <a:xfrm>
            <a:off x="7217851" y="259808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70079B-D70B-4872-B6D8-BCA13FDA0112}"/>
              </a:ext>
            </a:extLst>
          </p:cNvPr>
          <p:cNvSpPr/>
          <p:nvPr/>
        </p:nvSpPr>
        <p:spPr>
          <a:xfrm>
            <a:off x="5696307" y="487321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C10FFF1-C9D9-48B8-A434-BA2FDA9E52D5}"/>
              </a:ext>
            </a:extLst>
          </p:cNvPr>
          <p:cNvSpPr/>
          <p:nvPr/>
        </p:nvSpPr>
        <p:spPr>
          <a:xfrm>
            <a:off x="6099104" y="487321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EE85885-E37B-4E2B-A581-79DA002EF389}"/>
              </a:ext>
            </a:extLst>
          </p:cNvPr>
          <p:cNvSpPr/>
          <p:nvPr/>
        </p:nvSpPr>
        <p:spPr>
          <a:xfrm>
            <a:off x="6490213" y="487321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9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5EA9F9C-5165-479E-9AFF-3EB94A7332F4}"/>
              </a:ext>
            </a:extLst>
          </p:cNvPr>
          <p:cNvSpPr/>
          <p:nvPr/>
        </p:nvSpPr>
        <p:spPr>
          <a:xfrm>
            <a:off x="6894052" y="4873211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8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87C3A6-FB97-4221-A8FC-51A05E490455}"/>
              </a:ext>
            </a:extLst>
          </p:cNvPr>
          <p:cNvSpPr/>
          <p:nvPr/>
        </p:nvSpPr>
        <p:spPr>
          <a:xfrm>
            <a:off x="5698615" y="534352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7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773D795-D4F4-4460-8450-9B0020ECF5F4}"/>
              </a:ext>
            </a:extLst>
          </p:cNvPr>
          <p:cNvSpPr/>
          <p:nvPr/>
        </p:nvSpPr>
        <p:spPr>
          <a:xfrm>
            <a:off x="6098934" y="534352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43167-22E0-4C88-BD78-A4778C6974B2}"/>
              </a:ext>
            </a:extLst>
          </p:cNvPr>
          <p:cNvSpPr/>
          <p:nvPr/>
        </p:nvSpPr>
        <p:spPr>
          <a:xfrm>
            <a:off x="6489166" y="5343524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85490C-6B97-4D4C-9E30-1E5BAE8F7360}"/>
              </a:ext>
            </a:extLst>
          </p:cNvPr>
          <p:cNvSpPr/>
          <p:nvPr/>
        </p:nvSpPr>
        <p:spPr>
          <a:xfrm>
            <a:off x="6894052" y="534828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0BB1442-6F95-4CD6-89C2-5AEF16CED585}"/>
              </a:ext>
            </a:extLst>
          </p:cNvPr>
          <p:cNvSpPr/>
          <p:nvPr/>
        </p:nvSpPr>
        <p:spPr>
          <a:xfrm>
            <a:off x="5696260" y="580607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ACBF898-CD92-4BB4-AFD7-DB2ED689502B}"/>
              </a:ext>
            </a:extLst>
          </p:cNvPr>
          <p:cNvSpPr/>
          <p:nvPr/>
        </p:nvSpPr>
        <p:spPr>
          <a:xfrm>
            <a:off x="6095294" y="580607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06AAC3-2050-4F25-BAA3-720D5B46154A}"/>
              </a:ext>
            </a:extLst>
          </p:cNvPr>
          <p:cNvSpPr/>
          <p:nvPr/>
        </p:nvSpPr>
        <p:spPr>
          <a:xfrm>
            <a:off x="6489166" y="580607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B49CD85-61F3-46D1-961F-E9B013AF3082}"/>
              </a:ext>
            </a:extLst>
          </p:cNvPr>
          <p:cNvSpPr/>
          <p:nvPr/>
        </p:nvSpPr>
        <p:spPr>
          <a:xfrm>
            <a:off x="6892481" y="5806075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B142E46-BA2D-4213-811F-377504755E02}"/>
              </a:ext>
            </a:extLst>
          </p:cNvPr>
          <p:cNvSpPr/>
          <p:nvPr/>
        </p:nvSpPr>
        <p:spPr>
          <a:xfrm>
            <a:off x="5696307" y="441066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15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6BEC8AC-5499-4172-9A63-139261231F84}"/>
              </a:ext>
            </a:extLst>
          </p:cNvPr>
          <p:cNvSpPr/>
          <p:nvPr/>
        </p:nvSpPr>
        <p:spPr>
          <a:xfrm>
            <a:off x="6093968" y="441066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14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3B87F16-5734-4114-91F3-32BBE93320E4}"/>
              </a:ext>
            </a:extLst>
          </p:cNvPr>
          <p:cNvSpPr/>
          <p:nvPr/>
        </p:nvSpPr>
        <p:spPr>
          <a:xfrm>
            <a:off x="6491633" y="441066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13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5D87A6A-CD8F-4E45-B2FD-97AB0DE3949D}"/>
              </a:ext>
            </a:extLst>
          </p:cNvPr>
          <p:cNvSpPr/>
          <p:nvPr/>
        </p:nvSpPr>
        <p:spPr>
          <a:xfrm>
            <a:off x="6894052" y="4410660"/>
            <a:ext cx="241300" cy="222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12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B41F5FAD-FE0F-48E3-9479-E3E72B6265FF}"/>
              </a:ext>
            </a:extLst>
          </p:cNvPr>
          <p:cNvSpPr/>
          <p:nvPr/>
        </p:nvSpPr>
        <p:spPr>
          <a:xfrm>
            <a:off x="7708029" y="4149813"/>
            <a:ext cx="586740" cy="2199075"/>
          </a:xfrm>
          <a:prstGeom prst="rightBrac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2F528F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AE541E-9E90-4100-B03A-F3C4001382FE}"/>
              </a:ext>
            </a:extLst>
          </p:cNvPr>
          <p:cNvSpPr txBox="1"/>
          <p:nvPr/>
        </p:nvSpPr>
        <p:spPr>
          <a:xfrm>
            <a:off x="8343731" y="5095461"/>
            <a:ext cx="1047082" cy="307777"/>
          </a:xfrm>
          <a:prstGeom prst="rect">
            <a:avLst/>
          </a:prstGeom>
          <a:noFill/>
          <a:ln w="19050">
            <a:solidFill>
              <a:srgbClr val="2F528F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2F528F"/>
                </a:solidFill>
              </a:rPr>
              <a:t>Input Mode</a:t>
            </a:r>
          </a:p>
        </p:txBody>
      </p:sp>
    </p:spTree>
    <p:extLst>
      <p:ext uri="{BB962C8B-B14F-4D97-AF65-F5344CB8AC3E}">
        <p14:creationId xmlns:p14="http://schemas.microsoft.com/office/powerpoint/2010/main" val="405495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line&#10;&#10;Description automatically generated">
            <a:extLst>
              <a:ext uri="{FF2B5EF4-FFF2-40B4-BE49-F238E27FC236}">
                <a16:creationId xmlns:a16="http://schemas.microsoft.com/office/drawing/2014/main" id="{2990E151-4632-4F70-9D69-ED2D6B5F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039451"/>
            <a:ext cx="6756400" cy="27790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5117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07F248AB-3C60-4DBD-AD01-C38B87D6B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04" b="95556" l="1029" r="98179">
                        <a14:foregroundMark x1="8947" y1="15726" x2="7258" y2="26097"/>
                        <a14:foregroundMark x1="7258" y1="26097" x2="7575" y2="79943"/>
                        <a14:foregroundMark x1="7575" y1="79943" x2="45870" y2="86382"/>
                        <a14:foregroundMark x1="45870" y1="86382" x2="62286" y2="84672"/>
                        <a14:foregroundMark x1="62286" y1="84672" x2="72077" y2="78689"/>
                        <a14:foregroundMark x1="72077" y1="78689" x2="86646" y2="80513"/>
                        <a14:foregroundMark x1="86646" y1="80513" x2="91079" y2="80000"/>
                        <a14:foregroundMark x1="91079" y1="80000" x2="98179" y2="70598"/>
                        <a14:foregroundMark x1="6651" y1="17208" x2="6651" y2="83476"/>
                        <a14:foregroundMark x1="5199" y1="31738" x2="5199" y2="31738"/>
                        <a14:foregroundMark x1="9343" y1="30598" x2="22328" y2="31795"/>
                        <a14:foregroundMark x1="22328" y1="31795" x2="34389" y2="29402"/>
                        <a14:foregroundMark x1="34389" y1="29402" x2="51438" y2="30940"/>
                        <a14:foregroundMark x1="51438" y1="30940" x2="64450" y2="30769"/>
                        <a14:foregroundMark x1="64450" y1="30769" x2="68118" y2="30769"/>
                        <a14:foregroundMark x1="68409" y1="12251" x2="5806" y2="13219"/>
                        <a14:foregroundMark x1="29770" y1="9915" x2="29770" y2="9915"/>
                        <a14:foregroundMark x1="18976" y1="9915" x2="18976" y2="9915"/>
                        <a14:foregroundMark x1="14621" y1="10256" x2="14621" y2="10256"/>
                        <a14:foregroundMark x1="12932" y1="11111" x2="12932" y2="11111"/>
                        <a14:foregroundMark x1="5120" y1="10940" x2="5120" y2="10940"/>
                        <a14:foregroundMark x1="66429" y1="10598" x2="66429" y2="10598"/>
                        <a14:foregroundMark x1="73080" y1="10256" x2="73080" y2="10256"/>
                        <a14:foregroundMark x1="68646" y1="9915" x2="68646" y2="9915"/>
                        <a14:foregroundMark x1="64582" y1="9915" x2="64582" y2="9915"/>
                        <a14:foregroundMark x1="85036" y1="10598" x2="85036" y2="10598"/>
                        <a14:foregroundMark x1="92135" y1="10085" x2="92135" y2="10085"/>
                        <a14:foregroundMark x1="88942" y1="10085" x2="88942" y2="10085"/>
                        <a14:foregroundMark x1="87754" y1="9972" x2="87754" y2="9972"/>
                        <a14:foregroundMark x1="90684" y1="10085" x2="91106" y2="10085"/>
                        <a14:foregroundMark x1="80681" y1="10427" x2="81974" y2="10427"/>
                        <a14:foregroundMark x1="84429" y1="8832" x2="86197" y2="8946"/>
                        <a14:foregroundMark x1="93903" y1="61368" x2="93903" y2="61368"/>
                        <a14:foregroundMark x1="71048" y1="86781" x2="83083" y2="89573"/>
                        <a14:foregroundMark x1="83083" y1="89573" x2="89074" y2="88490"/>
                        <a14:foregroundMark x1="89074" y1="88490" x2="83426" y2="92080"/>
                        <a14:foregroundMark x1="83426" y1="92080" x2="74584" y2="90541"/>
                        <a14:foregroundMark x1="74584" y1="90541" x2="70388" y2="87009"/>
                        <a14:foregroundMark x1="70388" y1="87009" x2="70045" y2="86439"/>
                        <a14:foregroundMark x1="1557" y1="52707" x2="3431" y2="56068"/>
                        <a14:foregroundMark x1="50937" y1="9174" x2="50937" y2="9174"/>
                        <a14:foregroundMark x1="47084" y1="8604" x2="47084" y2="8604"/>
                        <a14:foregroundMark x1="75825" y1="35783" x2="75825" y2="35783"/>
                        <a14:foregroundMark x1="74109" y1="36353" x2="74109" y2="36353"/>
                        <a14:foregroundMark x1="77356" y1="11225" x2="75930" y2="17265"/>
                        <a14:foregroundMark x1="76089" y1="75726" x2="79018" y2="75840"/>
                        <a14:foregroundMark x1="1029" y1="52991" x2="1029" y2="52991"/>
                        <a14:foregroundMark x1="1795" y1="51681" x2="1795" y2="51681"/>
                        <a14:backgroundMark x1="76300" y1="70085" x2="76300" y2="70085"/>
                        <a14:backgroundMark x1="75218" y1="24957" x2="75218" y2="24957"/>
                        <a14:backgroundMark x1="75218" y1="24957" x2="75271" y2="21937"/>
                        <a14:backgroundMark x1="75059" y1="19259" x2="75059" y2="19259"/>
                        <a14:backgroundMark x1="75007" y1="15271" x2="75007" y2="15271"/>
                        <a14:backgroundMark x1="74875" y1="28661" x2="74875" y2="28661"/>
                        <a14:backgroundMark x1="75059" y1="27464" x2="75059" y2="27464"/>
                        <a14:backgroundMark x1="75139" y1="29687" x2="75139" y2="29687"/>
                        <a14:backgroundMark x1="75139" y1="30997" x2="75139" y2="30997"/>
                        <a14:backgroundMark x1="75218" y1="32821" x2="75218" y2="32821"/>
                        <a14:backgroundMark x1="75218" y1="17835" x2="75218" y2="17835"/>
                        <a14:backgroundMark x1="75218" y1="16239" x2="75218" y2="16239"/>
                        <a14:backgroundMark x1="75218" y1="17151" x2="75218" y2="17151"/>
                        <a14:backgroundMark x1="75218" y1="17037" x2="75218" y2="17037"/>
                        <a14:backgroundMark x1="75323" y1="17607" x2="75218" y2="16353"/>
                        <a14:backgroundMark x1="75165" y1="18291" x2="75112" y2="16923"/>
                        <a14:backgroundMark x1="75112" y1="34473" x2="75112" y2="34473"/>
                        <a14:backgroundMark x1="89892" y1="94644" x2="89892" y2="94644"/>
                        <a14:backgroundMark x1="89311" y1="95100" x2="89311" y2="95100"/>
                        <a14:backgroundMark x1="89179" y1="94986" x2="89179" y2="94986"/>
                        <a14:backgroundMark x1="88862" y1="95100" x2="88862" y2="95100"/>
                        <a14:backgroundMark x1="89074" y1="94986" x2="88018" y2="94986"/>
                        <a14:backgroundMark x1="76669" y1="95328" x2="78226" y2="95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437"/>
            <a:ext cx="12192000" cy="56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90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206</Words>
  <Application>Microsoft Office PowerPoint</Application>
  <PresentationFormat>Widescreen</PresentationFormat>
  <Paragraphs>179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Altair Emulator Command Mode</dc:title>
  <dc:creator>Dave Glover (DEVELOPER RELATIONS)</dc:creator>
  <cp:lastModifiedBy>Dave Glover (DEVELOPER RELATIONS)</cp:lastModifiedBy>
  <cp:revision>63</cp:revision>
  <dcterms:created xsi:type="dcterms:W3CDTF">2021-07-05T05:43:16Z</dcterms:created>
  <dcterms:modified xsi:type="dcterms:W3CDTF">2021-07-12T04:45:35Z</dcterms:modified>
</cp:coreProperties>
</file>